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7" r:id="rId2"/>
    <p:sldId id="259" r:id="rId3"/>
    <p:sldId id="324" r:id="rId4"/>
    <p:sldId id="301" r:id="rId5"/>
    <p:sldId id="302" r:id="rId6"/>
    <p:sldId id="292" r:id="rId7"/>
    <p:sldId id="293" r:id="rId8"/>
    <p:sldId id="295" r:id="rId9"/>
    <p:sldId id="264" r:id="rId10"/>
    <p:sldId id="297" r:id="rId11"/>
    <p:sldId id="298" r:id="rId12"/>
    <p:sldId id="325" r:id="rId13"/>
    <p:sldId id="296" r:id="rId14"/>
    <p:sldId id="300" r:id="rId15"/>
    <p:sldId id="303" r:id="rId16"/>
    <p:sldId id="305" r:id="rId17"/>
    <p:sldId id="307" r:id="rId18"/>
    <p:sldId id="308" r:id="rId19"/>
    <p:sldId id="309" r:id="rId20"/>
    <p:sldId id="310" r:id="rId21"/>
    <p:sldId id="314" r:id="rId22"/>
    <p:sldId id="311" r:id="rId23"/>
    <p:sldId id="315" r:id="rId24"/>
    <p:sldId id="316" r:id="rId25"/>
    <p:sldId id="317" r:id="rId26"/>
    <p:sldId id="320" r:id="rId27"/>
    <p:sldId id="321" r:id="rId28"/>
    <p:sldId id="318" r:id="rId29"/>
    <p:sldId id="312" r:id="rId30"/>
    <p:sldId id="322" r:id="rId31"/>
    <p:sldId id="313" r:id="rId32"/>
    <p:sldId id="326" r:id="rId33"/>
    <p:sldId id="323" r:id="rId34"/>
    <p:sldId id="261" r:id="rId35"/>
    <p:sldId id="304" r:id="rId36"/>
    <p:sldId id="262" r:id="rId37"/>
    <p:sldId id="263" r:id="rId38"/>
    <p:sldId id="32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94658"/>
  </p:normalViewPr>
  <p:slideViewPr>
    <p:cSldViewPr snapToGrid="0">
      <p:cViewPr>
        <p:scale>
          <a:sx n="101" d="100"/>
          <a:sy n="101" d="100"/>
        </p:scale>
        <p:origin x="144" y="6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359391-BC24-2641-A46F-DCBDFC8A1185}" type="datetimeFigureOut">
              <a:rPr lang="en-US" smtClean="0"/>
              <a:t>12/17/24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499F3F-7018-3648-AE4B-D06C75E463A0}" type="slidenum">
              <a:rPr lang="en-US" smtClean="0"/>
              <a:t>‹#›</a:t>
            </a:fld>
            <a:endParaRPr lang="en-US"/>
          </a:p>
        </p:txBody>
      </p:sp>
    </p:spTree>
    <p:extLst>
      <p:ext uri="{BB962C8B-B14F-4D97-AF65-F5344CB8AC3E}">
        <p14:creationId xmlns:p14="http://schemas.microsoft.com/office/powerpoint/2010/main" val="678463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we considered involved three points on a line, two of which were very close together, and one of which was very far apart. We wanted to know if it was always possible to create a triangle out of these three points using a filter function taking the y coordinates. </a:t>
            </a:r>
          </a:p>
          <a:p>
            <a:r>
              <a:rPr lang="en-US" dirty="0">
                <a:ea typeface="Calibri"/>
                <a:cs typeface="Calibri"/>
              </a:rPr>
              <a:t>The figure on the right shows the triangle example with trivial clustering, and the one on the right shows a fail with nontrivial clustering. </a:t>
            </a:r>
          </a:p>
        </p:txBody>
      </p:sp>
      <p:sp>
        <p:nvSpPr>
          <p:cNvPr id="4" name="Slide Number Placeholder 3"/>
          <p:cNvSpPr>
            <a:spLocks noGrp="1"/>
          </p:cNvSpPr>
          <p:nvPr>
            <p:ph type="sldNum" sz="quarter" idx="5"/>
          </p:nvPr>
        </p:nvSpPr>
        <p:spPr/>
        <p:txBody>
          <a:bodyPr/>
          <a:lstStyle/>
          <a:p>
            <a:fld id="{B34CE5BA-2B13-431F-9E20-15CB454E160A}" type="slidenum">
              <a:rPr lang="en-US"/>
              <a:t>33</a:t>
            </a:fld>
            <a:endParaRPr lang="en-US"/>
          </a:p>
        </p:txBody>
      </p:sp>
    </p:spTree>
    <p:extLst>
      <p:ext uri="{BB962C8B-B14F-4D97-AF65-F5344CB8AC3E}">
        <p14:creationId xmlns:p14="http://schemas.microsoft.com/office/powerpoint/2010/main" val="2959137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uses a bisection algorithm to minimize the overlap fraction in order to have one connected component. It looks at two different clustering algorithms. </a:t>
            </a:r>
            <a:r>
              <a:rPr lang="en-US" dirty="0" err="1"/>
              <a:t>KMeans</a:t>
            </a:r>
            <a:r>
              <a:rPr lang="en-US" dirty="0"/>
              <a:t> (red), and </a:t>
            </a:r>
            <a:r>
              <a:rPr lang="en-US" dirty="0" err="1"/>
              <a:t>DBScan</a:t>
            </a:r>
            <a:r>
              <a:rPr lang="en-US" dirty="0"/>
              <a:t> (blue). They both use a filter function that takes the y coordinates. The number of clusters in the </a:t>
            </a:r>
            <a:r>
              <a:rPr lang="en-US" dirty="0" err="1"/>
              <a:t>KMeans</a:t>
            </a:r>
            <a:r>
              <a:rPr lang="en-US" dirty="0"/>
              <a:t> clustering algorithm is set to 1. This allows us to analyze the minimum overlap fraction required to get a triangle.</a:t>
            </a:r>
          </a:p>
        </p:txBody>
      </p:sp>
      <p:sp>
        <p:nvSpPr>
          <p:cNvPr id="4" name="Slide Number Placeholder 3"/>
          <p:cNvSpPr>
            <a:spLocks noGrp="1"/>
          </p:cNvSpPr>
          <p:nvPr>
            <p:ph type="sldNum" sz="quarter" idx="5"/>
          </p:nvPr>
        </p:nvSpPr>
        <p:spPr/>
        <p:txBody>
          <a:bodyPr/>
          <a:lstStyle/>
          <a:p>
            <a:fld id="{B34CE5BA-2B13-431F-9E20-15CB454E160A}" type="slidenum">
              <a:t>34</a:t>
            </a:fld>
            <a:endParaRPr lang="en-US"/>
          </a:p>
        </p:txBody>
      </p:sp>
    </p:spTree>
    <p:extLst>
      <p:ext uri="{BB962C8B-B14F-4D97-AF65-F5344CB8AC3E}">
        <p14:creationId xmlns:p14="http://schemas.microsoft.com/office/powerpoint/2010/main" val="3484313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Because there was a lower overlap fraction needed to have one connected component for </a:t>
            </a:r>
            <a:r>
              <a:rPr lang="en-US" dirty="0" err="1">
                <a:ea typeface="Calibri"/>
                <a:cs typeface="Calibri"/>
              </a:rPr>
              <a:t>DBScan</a:t>
            </a:r>
            <a:r>
              <a:rPr lang="en-US" dirty="0">
                <a:ea typeface="Calibri"/>
                <a:cs typeface="Calibri"/>
              </a:rPr>
              <a:t>, we decided to investigate it further. </a:t>
            </a:r>
            <a:r>
              <a:rPr lang="en-US" dirty="0"/>
              <a:t>Another way to visualize this is to look at the proportion of graphs that have one connected component compared to two connected components. This allows us to analyze the relationship between connected components and overlap fraction. The above figure suggests that there is an almost linear increase in the proportion of graphs with one connected component as the overlap fraction increases.</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B34CE5BA-2B13-431F-9E20-15CB454E160A}" type="slidenum">
              <a:t>35</a:t>
            </a:fld>
            <a:endParaRPr lang="en-US"/>
          </a:p>
        </p:txBody>
      </p:sp>
    </p:spTree>
    <p:extLst>
      <p:ext uri="{BB962C8B-B14F-4D97-AF65-F5344CB8AC3E}">
        <p14:creationId xmlns:p14="http://schemas.microsoft.com/office/powerpoint/2010/main" val="14961373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looked at more than three points on a line to analyze connected components. This figure shows how it seems that some of the data is almost normally distributed. Once the overlap fraction gets large enough, though, the proportion with one connected component dominates. </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B34CE5BA-2B13-431F-9E20-15CB454E160A}" type="slidenum">
              <a:t>36</a:t>
            </a:fld>
            <a:endParaRPr lang="en-US"/>
          </a:p>
        </p:txBody>
      </p:sp>
    </p:spTree>
    <p:extLst>
      <p:ext uri="{BB962C8B-B14F-4D97-AF65-F5344CB8AC3E}">
        <p14:creationId xmlns:p14="http://schemas.microsoft.com/office/powerpoint/2010/main" val="3711069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698DC-5AA7-478A-119E-7E480155D8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2266FEF-6A29-61AD-8CF6-78123640C8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380790-0F67-716B-B7EE-B57E32AB63EA}"/>
              </a:ext>
            </a:extLst>
          </p:cNvPr>
          <p:cNvSpPr>
            <a:spLocks noGrp="1"/>
          </p:cNvSpPr>
          <p:nvPr>
            <p:ph type="dt" sz="half" idx="10"/>
          </p:nvPr>
        </p:nvSpPr>
        <p:spPr/>
        <p:txBody>
          <a:bodyPr/>
          <a:lstStyle/>
          <a:p>
            <a:fld id="{C289C9A5-1288-4A4C-9E0A-7E2971843996}" type="datetimeFigureOut">
              <a:rPr lang="en-US" smtClean="0"/>
              <a:t>12/17/24</a:t>
            </a:fld>
            <a:endParaRPr lang="en-US"/>
          </a:p>
        </p:txBody>
      </p:sp>
      <p:sp>
        <p:nvSpPr>
          <p:cNvPr id="5" name="Footer Placeholder 4">
            <a:extLst>
              <a:ext uri="{FF2B5EF4-FFF2-40B4-BE49-F238E27FC236}">
                <a16:creationId xmlns:a16="http://schemas.microsoft.com/office/drawing/2014/main" id="{20464864-740D-2525-F830-7CA81B239A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4CEFC9-74CA-B038-BD5D-A8258436F57F}"/>
              </a:ext>
            </a:extLst>
          </p:cNvPr>
          <p:cNvSpPr>
            <a:spLocks noGrp="1"/>
          </p:cNvSpPr>
          <p:nvPr>
            <p:ph type="sldNum" sz="quarter" idx="12"/>
          </p:nvPr>
        </p:nvSpPr>
        <p:spPr/>
        <p:txBody>
          <a:bodyPr/>
          <a:lstStyle/>
          <a:p>
            <a:fld id="{ED33C3D5-AF30-134C-997A-BAEACA3ECBB3}" type="slidenum">
              <a:rPr lang="en-US" smtClean="0"/>
              <a:t>‹#›</a:t>
            </a:fld>
            <a:endParaRPr lang="en-US"/>
          </a:p>
        </p:txBody>
      </p:sp>
    </p:spTree>
    <p:extLst>
      <p:ext uri="{BB962C8B-B14F-4D97-AF65-F5344CB8AC3E}">
        <p14:creationId xmlns:p14="http://schemas.microsoft.com/office/powerpoint/2010/main" val="133729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FB0EF-F884-530A-98CB-1E2DEE26E05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F00A95-2C48-3854-F008-94565B872C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D17D57-7277-568C-FA8B-601658733794}"/>
              </a:ext>
            </a:extLst>
          </p:cNvPr>
          <p:cNvSpPr>
            <a:spLocks noGrp="1"/>
          </p:cNvSpPr>
          <p:nvPr>
            <p:ph type="dt" sz="half" idx="10"/>
          </p:nvPr>
        </p:nvSpPr>
        <p:spPr/>
        <p:txBody>
          <a:bodyPr/>
          <a:lstStyle/>
          <a:p>
            <a:fld id="{C289C9A5-1288-4A4C-9E0A-7E2971843996}" type="datetimeFigureOut">
              <a:rPr lang="en-US" smtClean="0"/>
              <a:t>12/17/24</a:t>
            </a:fld>
            <a:endParaRPr lang="en-US"/>
          </a:p>
        </p:txBody>
      </p:sp>
      <p:sp>
        <p:nvSpPr>
          <p:cNvPr id="5" name="Footer Placeholder 4">
            <a:extLst>
              <a:ext uri="{FF2B5EF4-FFF2-40B4-BE49-F238E27FC236}">
                <a16:creationId xmlns:a16="http://schemas.microsoft.com/office/drawing/2014/main" id="{8A878534-234E-843D-EAC6-72037AAD30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8358C9-47E2-0C6B-7461-732F21B548E2}"/>
              </a:ext>
            </a:extLst>
          </p:cNvPr>
          <p:cNvSpPr>
            <a:spLocks noGrp="1"/>
          </p:cNvSpPr>
          <p:nvPr>
            <p:ph type="sldNum" sz="quarter" idx="12"/>
          </p:nvPr>
        </p:nvSpPr>
        <p:spPr/>
        <p:txBody>
          <a:bodyPr/>
          <a:lstStyle/>
          <a:p>
            <a:fld id="{ED33C3D5-AF30-134C-997A-BAEACA3ECBB3}" type="slidenum">
              <a:rPr lang="en-US" smtClean="0"/>
              <a:t>‹#›</a:t>
            </a:fld>
            <a:endParaRPr lang="en-US"/>
          </a:p>
        </p:txBody>
      </p:sp>
    </p:spTree>
    <p:extLst>
      <p:ext uri="{BB962C8B-B14F-4D97-AF65-F5344CB8AC3E}">
        <p14:creationId xmlns:p14="http://schemas.microsoft.com/office/powerpoint/2010/main" val="58032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085A29-2D1C-3199-5570-F8FD13E363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9DBF94-7896-5312-E6DD-C4B9DBFC74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B7DFFF-2446-6C30-2288-8175A2A85409}"/>
              </a:ext>
            </a:extLst>
          </p:cNvPr>
          <p:cNvSpPr>
            <a:spLocks noGrp="1"/>
          </p:cNvSpPr>
          <p:nvPr>
            <p:ph type="dt" sz="half" idx="10"/>
          </p:nvPr>
        </p:nvSpPr>
        <p:spPr/>
        <p:txBody>
          <a:bodyPr/>
          <a:lstStyle/>
          <a:p>
            <a:fld id="{C289C9A5-1288-4A4C-9E0A-7E2971843996}" type="datetimeFigureOut">
              <a:rPr lang="en-US" smtClean="0"/>
              <a:t>12/17/24</a:t>
            </a:fld>
            <a:endParaRPr lang="en-US"/>
          </a:p>
        </p:txBody>
      </p:sp>
      <p:sp>
        <p:nvSpPr>
          <p:cNvPr id="5" name="Footer Placeholder 4">
            <a:extLst>
              <a:ext uri="{FF2B5EF4-FFF2-40B4-BE49-F238E27FC236}">
                <a16:creationId xmlns:a16="http://schemas.microsoft.com/office/drawing/2014/main" id="{67DE7F88-5DA4-0F54-4960-021511A6B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901846-8A4A-8452-03EE-EEC15BABF5D5}"/>
              </a:ext>
            </a:extLst>
          </p:cNvPr>
          <p:cNvSpPr>
            <a:spLocks noGrp="1"/>
          </p:cNvSpPr>
          <p:nvPr>
            <p:ph type="sldNum" sz="quarter" idx="12"/>
          </p:nvPr>
        </p:nvSpPr>
        <p:spPr/>
        <p:txBody>
          <a:bodyPr/>
          <a:lstStyle/>
          <a:p>
            <a:fld id="{ED33C3D5-AF30-134C-997A-BAEACA3ECBB3}" type="slidenum">
              <a:rPr lang="en-US" smtClean="0"/>
              <a:t>‹#›</a:t>
            </a:fld>
            <a:endParaRPr lang="en-US"/>
          </a:p>
        </p:txBody>
      </p:sp>
    </p:spTree>
    <p:extLst>
      <p:ext uri="{BB962C8B-B14F-4D97-AF65-F5344CB8AC3E}">
        <p14:creationId xmlns:p14="http://schemas.microsoft.com/office/powerpoint/2010/main" val="12289494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953"/>
        <p:cNvGrpSpPr/>
        <p:nvPr/>
      </p:nvGrpSpPr>
      <p:grpSpPr>
        <a:xfrm>
          <a:off x="0" y="0"/>
          <a:ext cx="0" cy="0"/>
          <a:chOff x="0" y="0"/>
          <a:chExt cx="0" cy="0"/>
        </a:xfrm>
      </p:grpSpPr>
      <p:sp>
        <p:nvSpPr>
          <p:cNvPr id="954" name="Google Shape;954;p18"/>
          <p:cNvSpPr txBox="1">
            <a:spLocks noGrp="1"/>
          </p:cNvSpPr>
          <p:nvPr>
            <p:ph type="title"/>
          </p:nvPr>
        </p:nvSpPr>
        <p:spPr>
          <a:xfrm>
            <a:off x="1396800" y="1987400"/>
            <a:ext cx="3848000" cy="1368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sp>
        <p:nvSpPr>
          <p:cNvPr id="955" name="Google Shape;955;p18"/>
          <p:cNvSpPr txBox="1">
            <a:spLocks noGrp="1"/>
          </p:cNvSpPr>
          <p:nvPr>
            <p:ph type="subTitle" idx="1"/>
          </p:nvPr>
        </p:nvSpPr>
        <p:spPr>
          <a:xfrm>
            <a:off x="1684400" y="3355800"/>
            <a:ext cx="3560400" cy="1514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en-GB"/>
              <a:t>Click to edit Master subtitle style</a:t>
            </a:r>
            <a:endParaRPr/>
          </a:p>
        </p:txBody>
      </p:sp>
      <p:grpSp>
        <p:nvGrpSpPr>
          <p:cNvPr id="956" name="Google Shape;956;p18"/>
          <p:cNvGrpSpPr/>
          <p:nvPr/>
        </p:nvGrpSpPr>
        <p:grpSpPr>
          <a:xfrm rot="10800000" flipH="1">
            <a:off x="-256340" y="2356388"/>
            <a:ext cx="4715184" cy="4501613"/>
            <a:chOff x="-450014" y="-174802"/>
            <a:chExt cx="3798484" cy="3626434"/>
          </a:xfrm>
        </p:grpSpPr>
        <p:cxnSp>
          <p:nvCxnSpPr>
            <p:cNvPr id="957" name="Google Shape;957;p18"/>
            <p:cNvCxnSpPr>
              <a:stCxn id="958" idx="7"/>
              <a:endCxn id="959" idx="1"/>
            </p:cNvCxnSpPr>
            <p:nvPr/>
          </p:nvCxnSpPr>
          <p:spPr>
            <a:xfrm>
              <a:off x="1961927" y="158971"/>
              <a:ext cx="1345200" cy="243000"/>
            </a:xfrm>
            <a:prstGeom prst="straightConnector1">
              <a:avLst/>
            </a:prstGeom>
            <a:noFill/>
            <a:ln w="9525" cap="flat" cmpd="sng">
              <a:solidFill>
                <a:schemeClr val="dk2"/>
              </a:solidFill>
              <a:prstDash val="solid"/>
              <a:round/>
              <a:headEnd type="none" w="med" len="med"/>
              <a:tailEnd type="none" w="med" len="med"/>
            </a:ln>
          </p:spPr>
        </p:cxnSp>
        <p:cxnSp>
          <p:nvCxnSpPr>
            <p:cNvPr id="960" name="Google Shape;960;p18"/>
            <p:cNvCxnSpPr>
              <a:stCxn id="961" idx="5"/>
              <a:endCxn id="962" idx="0"/>
            </p:cNvCxnSpPr>
            <p:nvPr/>
          </p:nvCxnSpPr>
          <p:spPr>
            <a:xfrm flipH="1">
              <a:off x="194677" y="1633227"/>
              <a:ext cx="641700" cy="1008300"/>
            </a:xfrm>
            <a:prstGeom prst="straightConnector1">
              <a:avLst/>
            </a:prstGeom>
            <a:noFill/>
            <a:ln w="9525" cap="flat" cmpd="sng">
              <a:solidFill>
                <a:schemeClr val="dk2"/>
              </a:solidFill>
              <a:prstDash val="solid"/>
              <a:round/>
              <a:headEnd type="none" w="med" len="med"/>
              <a:tailEnd type="none" w="med" len="med"/>
            </a:ln>
          </p:spPr>
        </p:cxnSp>
        <p:cxnSp>
          <p:nvCxnSpPr>
            <p:cNvPr id="963" name="Google Shape;963;p18"/>
            <p:cNvCxnSpPr>
              <a:stCxn id="964" idx="5"/>
              <a:endCxn id="965" idx="0"/>
            </p:cNvCxnSpPr>
            <p:nvPr/>
          </p:nvCxnSpPr>
          <p:spPr>
            <a:xfrm flipH="1">
              <a:off x="653549" y="364058"/>
              <a:ext cx="535200" cy="334200"/>
            </a:xfrm>
            <a:prstGeom prst="straightConnector1">
              <a:avLst/>
            </a:prstGeom>
            <a:noFill/>
            <a:ln w="9525" cap="flat" cmpd="sng">
              <a:solidFill>
                <a:schemeClr val="dk2"/>
              </a:solidFill>
              <a:prstDash val="solid"/>
              <a:round/>
              <a:headEnd type="none" w="med" len="med"/>
              <a:tailEnd type="none" w="med" len="med"/>
            </a:ln>
          </p:spPr>
        </p:cxnSp>
        <p:cxnSp>
          <p:nvCxnSpPr>
            <p:cNvPr id="966" name="Google Shape;966;p18"/>
            <p:cNvCxnSpPr>
              <a:stCxn id="967" idx="6"/>
              <a:endCxn id="965" idx="3"/>
            </p:cNvCxnSpPr>
            <p:nvPr/>
          </p:nvCxnSpPr>
          <p:spPr>
            <a:xfrm rot="10800000" flipH="1">
              <a:off x="241728" y="739482"/>
              <a:ext cx="394500" cy="2688000"/>
            </a:xfrm>
            <a:prstGeom prst="straightConnector1">
              <a:avLst/>
            </a:prstGeom>
            <a:noFill/>
            <a:ln w="9525" cap="flat" cmpd="sng">
              <a:solidFill>
                <a:schemeClr val="dk2"/>
              </a:solidFill>
              <a:prstDash val="solid"/>
              <a:round/>
              <a:headEnd type="none" w="med" len="med"/>
              <a:tailEnd type="none" w="med" len="med"/>
            </a:ln>
          </p:spPr>
        </p:cxnSp>
        <p:cxnSp>
          <p:nvCxnSpPr>
            <p:cNvPr id="968" name="Google Shape;968;p18"/>
            <p:cNvCxnSpPr>
              <a:stCxn id="969" idx="5"/>
              <a:endCxn id="970" idx="2"/>
            </p:cNvCxnSpPr>
            <p:nvPr/>
          </p:nvCxnSpPr>
          <p:spPr>
            <a:xfrm rot="10800000" flipH="1">
              <a:off x="139439" y="698649"/>
              <a:ext cx="1553100" cy="827700"/>
            </a:xfrm>
            <a:prstGeom prst="straightConnector1">
              <a:avLst/>
            </a:prstGeom>
            <a:noFill/>
            <a:ln w="9525" cap="flat" cmpd="sng">
              <a:solidFill>
                <a:schemeClr val="dk2"/>
              </a:solidFill>
              <a:prstDash val="solid"/>
              <a:round/>
              <a:headEnd type="none" w="med" len="med"/>
              <a:tailEnd type="none" w="med" len="med"/>
            </a:ln>
          </p:spPr>
        </p:cxnSp>
        <p:cxnSp>
          <p:nvCxnSpPr>
            <p:cNvPr id="971" name="Google Shape;971;p18"/>
            <p:cNvCxnSpPr>
              <a:stCxn id="964" idx="6"/>
              <a:endCxn id="958" idx="1"/>
            </p:cNvCxnSpPr>
            <p:nvPr/>
          </p:nvCxnSpPr>
          <p:spPr>
            <a:xfrm rot="10800000" flipH="1">
              <a:off x="1195822" y="158881"/>
              <a:ext cx="732000" cy="188100"/>
            </a:xfrm>
            <a:prstGeom prst="straightConnector1">
              <a:avLst/>
            </a:prstGeom>
            <a:noFill/>
            <a:ln w="9525" cap="flat" cmpd="sng">
              <a:solidFill>
                <a:schemeClr val="dk2"/>
              </a:solidFill>
              <a:prstDash val="solid"/>
              <a:round/>
              <a:headEnd type="none" w="med" len="med"/>
              <a:tailEnd type="none" w="med" len="med"/>
            </a:ln>
          </p:spPr>
        </p:cxnSp>
        <p:cxnSp>
          <p:nvCxnSpPr>
            <p:cNvPr id="972" name="Google Shape;972;p18"/>
            <p:cNvCxnSpPr>
              <a:stCxn id="967" idx="0"/>
              <a:endCxn id="962" idx="3"/>
            </p:cNvCxnSpPr>
            <p:nvPr/>
          </p:nvCxnSpPr>
          <p:spPr>
            <a:xfrm rot="10800000">
              <a:off x="177678" y="2682732"/>
              <a:ext cx="39900" cy="720600"/>
            </a:xfrm>
            <a:prstGeom prst="straightConnector1">
              <a:avLst/>
            </a:prstGeom>
            <a:noFill/>
            <a:ln w="9525" cap="flat" cmpd="sng">
              <a:solidFill>
                <a:schemeClr val="dk2"/>
              </a:solidFill>
              <a:prstDash val="solid"/>
              <a:round/>
              <a:headEnd type="none" w="med" len="med"/>
              <a:tailEnd type="none" w="med" len="med"/>
            </a:ln>
          </p:spPr>
        </p:cxnSp>
        <p:cxnSp>
          <p:nvCxnSpPr>
            <p:cNvPr id="973" name="Google Shape;973;p18"/>
            <p:cNvCxnSpPr>
              <a:stCxn id="969" idx="0"/>
              <a:endCxn id="965" idx="2"/>
            </p:cNvCxnSpPr>
            <p:nvPr/>
          </p:nvCxnSpPr>
          <p:spPr>
            <a:xfrm rot="10800000" flipH="1">
              <a:off x="122363" y="722522"/>
              <a:ext cx="507000" cy="762600"/>
            </a:xfrm>
            <a:prstGeom prst="straightConnector1">
              <a:avLst/>
            </a:prstGeom>
            <a:noFill/>
            <a:ln w="9525" cap="flat" cmpd="sng">
              <a:solidFill>
                <a:schemeClr val="dk2"/>
              </a:solidFill>
              <a:prstDash val="solid"/>
              <a:round/>
              <a:headEnd type="none" w="med" len="med"/>
              <a:tailEnd type="none" w="med" len="med"/>
            </a:ln>
          </p:spPr>
        </p:cxnSp>
        <p:cxnSp>
          <p:nvCxnSpPr>
            <p:cNvPr id="974" name="Google Shape;974;p18"/>
            <p:cNvCxnSpPr>
              <a:endCxn id="961" idx="3"/>
            </p:cNvCxnSpPr>
            <p:nvPr/>
          </p:nvCxnSpPr>
          <p:spPr>
            <a:xfrm rot="10800000" flipH="1">
              <a:off x="-92677" y="1633227"/>
              <a:ext cx="894900" cy="517200"/>
            </a:xfrm>
            <a:prstGeom prst="straightConnector1">
              <a:avLst/>
            </a:prstGeom>
            <a:noFill/>
            <a:ln w="9525" cap="flat" cmpd="sng">
              <a:solidFill>
                <a:schemeClr val="dk2"/>
              </a:solidFill>
              <a:prstDash val="solid"/>
              <a:round/>
              <a:headEnd type="none" w="med" len="med"/>
              <a:tailEnd type="none" w="med" len="med"/>
            </a:ln>
          </p:spPr>
        </p:cxnSp>
        <p:cxnSp>
          <p:nvCxnSpPr>
            <p:cNvPr id="975" name="Google Shape;975;p18"/>
            <p:cNvCxnSpPr>
              <a:endCxn id="969" idx="3"/>
            </p:cNvCxnSpPr>
            <p:nvPr/>
          </p:nvCxnSpPr>
          <p:spPr>
            <a:xfrm rot="10800000" flipH="1">
              <a:off x="-450014" y="1526349"/>
              <a:ext cx="555300" cy="828900"/>
            </a:xfrm>
            <a:prstGeom prst="straightConnector1">
              <a:avLst/>
            </a:prstGeom>
            <a:noFill/>
            <a:ln w="9525" cap="flat" cmpd="sng">
              <a:solidFill>
                <a:schemeClr val="dk2"/>
              </a:solidFill>
              <a:prstDash val="solid"/>
              <a:round/>
              <a:headEnd type="none" w="med" len="med"/>
              <a:tailEnd type="none" w="med" len="med"/>
            </a:ln>
          </p:spPr>
        </p:cxnSp>
        <p:cxnSp>
          <p:nvCxnSpPr>
            <p:cNvPr id="976" name="Google Shape;976;p18"/>
            <p:cNvCxnSpPr>
              <a:endCxn id="961" idx="1"/>
            </p:cNvCxnSpPr>
            <p:nvPr/>
          </p:nvCxnSpPr>
          <p:spPr>
            <a:xfrm>
              <a:off x="-185977" y="878173"/>
              <a:ext cx="988200" cy="720900"/>
            </a:xfrm>
            <a:prstGeom prst="straightConnector1">
              <a:avLst/>
            </a:prstGeom>
            <a:noFill/>
            <a:ln w="9525" cap="flat" cmpd="sng">
              <a:solidFill>
                <a:schemeClr val="dk2"/>
              </a:solidFill>
              <a:prstDash val="solid"/>
              <a:round/>
              <a:headEnd type="none" w="med" len="med"/>
              <a:tailEnd type="none" w="med" len="med"/>
            </a:ln>
          </p:spPr>
        </p:cxnSp>
        <p:cxnSp>
          <p:nvCxnSpPr>
            <p:cNvPr id="977" name="Google Shape;977;p18"/>
            <p:cNvCxnSpPr>
              <a:endCxn id="978" idx="4"/>
            </p:cNvCxnSpPr>
            <p:nvPr/>
          </p:nvCxnSpPr>
          <p:spPr>
            <a:xfrm rot="10800000" flipH="1">
              <a:off x="-134400" y="527498"/>
              <a:ext cx="573900" cy="678900"/>
            </a:xfrm>
            <a:prstGeom prst="straightConnector1">
              <a:avLst/>
            </a:prstGeom>
            <a:noFill/>
            <a:ln w="9525" cap="flat" cmpd="sng">
              <a:solidFill>
                <a:schemeClr val="dk2"/>
              </a:solidFill>
              <a:prstDash val="solid"/>
              <a:round/>
              <a:headEnd type="none" w="med" len="med"/>
              <a:tailEnd type="none" w="med" len="med"/>
            </a:ln>
          </p:spPr>
        </p:cxnSp>
        <p:cxnSp>
          <p:nvCxnSpPr>
            <p:cNvPr id="979" name="Google Shape;979;p18"/>
            <p:cNvCxnSpPr>
              <a:stCxn id="978" idx="6"/>
              <a:endCxn id="964" idx="2"/>
            </p:cNvCxnSpPr>
            <p:nvPr/>
          </p:nvCxnSpPr>
          <p:spPr>
            <a:xfrm rot="10800000" flipH="1">
              <a:off x="463650" y="347048"/>
              <a:ext cx="684000" cy="156300"/>
            </a:xfrm>
            <a:prstGeom prst="straightConnector1">
              <a:avLst/>
            </a:prstGeom>
            <a:noFill/>
            <a:ln w="9525" cap="flat" cmpd="sng">
              <a:solidFill>
                <a:schemeClr val="dk2"/>
              </a:solidFill>
              <a:prstDash val="solid"/>
              <a:round/>
              <a:headEnd type="none" w="med" len="med"/>
              <a:tailEnd type="none" w="med" len="med"/>
            </a:ln>
          </p:spPr>
        </p:cxnSp>
        <p:cxnSp>
          <p:nvCxnSpPr>
            <p:cNvPr id="980" name="Google Shape;980;p18"/>
            <p:cNvCxnSpPr>
              <a:endCxn id="978" idx="0"/>
            </p:cNvCxnSpPr>
            <p:nvPr/>
          </p:nvCxnSpPr>
          <p:spPr>
            <a:xfrm>
              <a:off x="220800" y="-174802"/>
              <a:ext cx="218700" cy="654000"/>
            </a:xfrm>
            <a:prstGeom prst="straightConnector1">
              <a:avLst/>
            </a:prstGeom>
            <a:noFill/>
            <a:ln w="9525" cap="flat" cmpd="sng">
              <a:solidFill>
                <a:schemeClr val="dk2"/>
              </a:solidFill>
              <a:prstDash val="solid"/>
              <a:round/>
              <a:headEnd type="none" w="med" len="med"/>
              <a:tailEnd type="none" w="med" len="med"/>
            </a:ln>
          </p:spPr>
        </p:cxnSp>
        <p:cxnSp>
          <p:nvCxnSpPr>
            <p:cNvPr id="981" name="Google Shape;981;p18"/>
            <p:cNvCxnSpPr>
              <a:endCxn id="978" idx="3"/>
            </p:cNvCxnSpPr>
            <p:nvPr/>
          </p:nvCxnSpPr>
          <p:spPr>
            <a:xfrm rot="10800000" flipH="1">
              <a:off x="-133477" y="520425"/>
              <a:ext cx="555900" cy="198600"/>
            </a:xfrm>
            <a:prstGeom prst="straightConnector1">
              <a:avLst/>
            </a:prstGeom>
            <a:noFill/>
            <a:ln w="9525" cap="flat" cmpd="sng">
              <a:solidFill>
                <a:schemeClr val="dk2"/>
              </a:solidFill>
              <a:prstDash val="solid"/>
              <a:round/>
              <a:headEnd type="none" w="med" len="med"/>
              <a:tailEnd type="none" w="med" len="med"/>
            </a:ln>
          </p:spPr>
        </p:cxnSp>
        <p:cxnSp>
          <p:nvCxnSpPr>
            <p:cNvPr id="982" name="Google Shape;982;p18"/>
            <p:cNvCxnSpPr>
              <a:stCxn id="965" idx="7"/>
              <a:endCxn id="958" idx="3"/>
            </p:cNvCxnSpPr>
            <p:nvPr/>
          </p:nvCxnSpPr>
          <p:spPr>
            <a:xfrm rot="10800000" flipH="1">
              <a:off x="670504" y="193056"/>
              <a:ext cx="1257300" cy="512400"/>
            </a:xfrm>
            <a:prstGeom prst="straightConnector1">
              <a:avLst/>
            </a:prstGeom>
            <a:noFill/>
            <a:ln w="9525" cap="flat" cmpd="sng">
              <a:solidFill>
                <a:schemeClr val="dk2"/>
              </a:solidFill>
              <a:prstDash val="solid"/>
              <a:round/>
              <a:headEnd type="none" w="med" len="med"/>
              <a:tailEnd type="none" w="med" len="med"/>
            </a:ln>
          </p:spPr>
        </p:cxnSp>
        <p:cxnSp>
          <p:nvCxnSpPr>
            <p:cNvPr id="983" name="Google Shape;983;p18"/>
            <p:cNvCxnSpPr>
              <a:stCxn id="958" idx="5"/>
              <a:endCxn id="970" idx="1"/>
            </p:cNvCxnSpPr>
            <p:nvPr/>
          </p:nvCxnSpPr>
          <p:spPr>
            <a:xfrm flipH="1">
              <a:off x="1699727" y="193125"/>
              <a:ext cx="262200" cy="488400"/>
            </a:xfrm>
            <a:prstGeom prst="straightConnector1">
              <a:avLst/>
            </a:prstGeom>
            <a:noFill/>
            <a:ln w="9525" cap="flat" cmpd="sng">
              <a:solidFill>
                <a:schemeClr val="dk2"/>
              </a:solidFill>
              <a:prstDash val="solid"/>
              <a:round/>
              <a:headEnd type="none" w="med" len="med"/>
              <a:tailEnd type="none" w="med" len="med"/>
            </a:ln>
          </p:spPr>
        </p:cxnSp>
        <p:cxnSp>
          <p:nvCxnSpPr>
            <p:cNvPr id="984" name="Google Shape;984;p18"/>
            <p:cNvCxnSpPr>
              <a:stCxn id="959" idx="4"/>
              <a:endCxn id="970" idx="7"/>
            </p:cNvCxnSpPr>
            <p:nvPr/>
          </p:nvCxnSpPr>
          <p:spPr>
            <a:xfrm flipH="1">
              <a:off x="1734020" y="443055"/>
              <a:ext cx="1590300" cy="238500"/>
            </a:xfrm>
            <a:prstGeom prst="straightConnector1">
              <a:avLst/>
            </a:prstGeom>
            <a:noFill/>
            <a:ln w="9525" cap="flat" cmpd="sng">
              <a:solidFill>
                <a:schemeClr val="dk2"/>
              </a:solidFill>
              <a:prstDash val="solid"/>
              <a:round/>
              <a:headEnd type="none" w="med" len="med"/>
              <a:tailEnd type="none" w="med" len="med"/>
            </a:ln>
          </p:spPr>
        </p:cxnSp>
        <p:sp>
          <p:nvSpPr>
            <p:cNvPr id="967" name="Google Shape;967;p18"/>
            <p:cNvSpPr/>
            <p:nvPr/>
          </p:nvSpPr>
          <p:spPr>
            <a:xfrm>
              <a:off x="193428" y="3403332"/>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2" name="Google Shape;962;p18"/>
            <p:cNvSpPr/>
            <p:nvPr/>
          </p:nvSpPr>
          <p:spPr>
            <a:xfrm>
              <a:off x="170533" y="264148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970" name="Google Shape;970;p18"/>
            <p:cNvSpPr/>
            <p:nvPr/>
          </p:nvSpPr>
          <p:spPr>
            <a:xfrm>
              <a:off x="1692670" y="674548"/>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959" name="Google Shape;959;p18"/>
            <p:cNvSpPr/>
            <p:nvPr/>
          </p:nvSpPr>
          <p:spPr>
            <a:xfrm>
              <a:off x="3300170" y="39475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965" name="Google Shape;965;p18"/>
            <p:cNvSpPr/>
            <p:nvPr/>
          </p:nvSpPr>
          <p:spPr>
            <a:xfrm>
              <a:off x="629278" y="698383"/>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964" name="Google Shape;964;p18"/>
            <p:cNvSpPr/>
            <p:nvPr/>
          </p:nvSpPr>
          <p:spPr>
            <a:xfrm>
              <a:off x="1147522" y="322831"/>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961" name="Google Shape;961;p18"/>
            <p:cNvSpPr/>
            <p:nvPr/>
          </p:nvSpPr>
          <p:spPr>
            <a:xfrm>
              <a:off x="795150" y="15920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969" name="Google Shape;969;p18"/>
            <p:cNvSpPr/>
            <p:nvPr/>
          </p:nvSpPr>
          <p:spPr>
            <a:xfrm>
              <a:off x="98213" y="1485122"/>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978" name="Google Shape;978;p18"/>
            <p:cNvSpPr/>
            <p:nvPr/>
          </p:nvSpPr>
          <p:spPr>
            <a:xfrm>
              <a:off x="415350" y="479198"/>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cxnSp>
          <p:nvCxnSpPr>
            <p:cNvPr id="985" name="Google Shape;985;p18"/>
            <p:cNvCxnSpPr>
              <a:stCxn id="964" idx="0"/>
            </p:cNvCxnSpPr>
            <p:nvPr/>
          </p:nvCxnSpPr>
          <p:spPr>
            <a:xfrm rot="10800000">
              <a:off x="938272" y="-94469"/>
              <a:ext cx="233400" cy="417300"/>
            </a:xfrm>
            <a:prstGeom prst="straightConnector1">
              <a:avLst/>
            </a:prstGeom>
            <a:noFill/>
            <a:ln w="9525" cap="flat" cmpd="sng">
              <a:solidFill>
                <a:schemeClr val="dk2"/>
              </a:solidFill>
              <a:prstDash val="solid"/>
              <a:round/>
              <a:headEnd type="none" w="med" len="med"/>
              <a:tailEnd type="none" w="med" len="med"/>
            </a:ln>
          </p:spPr>
        </p:cxnSp>
        <p:sp>
          <p:nvSpPr>
            <p:cNvPr id="958" name="Google Shape;958;p18"/>
            <p:cNvSpPr/>
            <p:nvPr/>
          </p:nvSpPr>
          <p:spPr>
            <a:xfrm>
              <a:off x="1920700" y="151898"/>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grpSp>
      <p:grpSp>
        <p:nvGrpSpPr>
          <p:cNvPr id="986" name="Google Shape;986;p18"/>
          <p:cNvGrpSpPr/>
          <p:nvPr/>
        </p:nvGrpSpPr>
        <p:grpSpPr>
          <a:xfrm rot="-899960">
            <a:off x="8344767" y="-963197"/>
            <a:ext cx="4890039" cy="5314637"/>
            <a:chOff x="6090091" y="-708187"/>
            <a:chExt cx="3667639" cy="3986097"/>
          </a:xfrm>
        </p:grpSpPr>
        <p:grpSp>
          <p:nvGrpSpPr>
            <p:cNvPr id="987" name="Google Shape;987;p18"/>
            <p:cNvGrpSpPr/>
            <p:nvPr/>
          </p:nvGrpSpPr>
          <p:grpSpPr>
            <a:xfrm rot="1311506" flipH="1">
              <a:off x="6582100" y="-320369"/>
              <a:ext cx="2683622" cy="3210460"/>
              <a:chOff x="-318111" y="-261625"/>
              <a:chExt cx="2996856" cy="3652862"/>
            </a:xfrm>
          </p:grpSpPr>
          <p:cxnSp>
            <p:nvCxnSpPr>
              <p:cNvPr id="988" name="Google Shape;988;p18"/>
              <p:cNvCxnSpPr>
                <a:stCxn id="989" idx="7"/>
              </p:cNvCxnSpPr>
              <p:nvPr/>
            </p:nvCxnSpPr>
            <p:spPr>
              <a:xfrm rot="-10381250">
                <a:off x="1384129" y="382520"/>
                <a:ext cx="1286331" cy="234557"/>
              </a:xfrm>
              <a:prstGeom prst="straightConnector1">
                <a:avLst/>
              </a:prstGeom>
              <a:noFill/>
              <a:ln w="9525" cap="flat" cmpd="sng">
                <a:solidFill>
                  <a:schemeClr val="dk2"/>
                </a:solidFill>
                <a:prstDash val="solid"/>
                <a:round/>
                <a:headEnd type="none" w="med" len="med"/>
                <a:tailEnd type="none" w="med" len="med"/>
              </a:ln>
            </p:spPr>
          </p:cxnSp>
          <p:cxnSp>
            <p:nvCxnSpPr>
              <p:cNvPr id="990" name="Google Shape;990;p18"/>
              <p:cNvCxnSpPr>
                <a:stCxn id="991" idx="5"/>
                <a:endCxn id="992" idx="0"/>
              </p:cNvCxnSpPr>
              <p:nvPr/>
            </p:nvCxnSpPr>
            <p:spPr>
              <a:xfrm rot="419460">
                <a:off x="527441" y="1828384"/>
                <a:ext cx="350002" cy="1002233"/>
              </a:xfrm>
              <a:prstGeom prst="straightConnector1">
                <a:avLst/>
              </a:prstGeom>
              <a:noFill/>
              <a:ln w="9525" cap="flat" cmpd="sng">
                <a:solidFill>
                  <a:schemeClr val="dk2"/>
                </a:solidFill>
                <a:prstDash val="solid"/>
                <a:round/>
                <a:headEnd type="none" w="med" len="med"/>
                <a:tailEnd type="none" w="med" len="med"/>
              </a:ln>
            </p:spPr>
          </p:cxnSp>
          <p:cxnSp>
            <p:nvCxnSpPr>
              <p:cNvPr id="993" name="Google Shape;993;p18"/>
              <p:cNvCxnSpPr>
                <a:stCxn id="994" idx="5"/>
                <a:endCxn id="995" idx="0"/>
              </p:cNvCxnSpPr>
              <p:nvPr/>
            </p:nvCxnSpPr>
            <p:spPr>
              <a:xfrm rot="415965" flipH="1">
                <a:off x="919625" y="352923"/>
                <a:ext cx="144154" cy="785168"/>
              </a:xfrm>
              <a:prstGeom prst="straightConnector1">
                <a:avLst/>
              </a:prstGeom>
              <a:noFill/>
              <a:ln w="9525" cap="flat" cmpd="sng">
                <a:solidFill>
                  <a:schemeClr val="dk2"/>
                </a:solidFill>
                <a:prstDash val="solid"/>
                <a:round/>
                <a:headEnd type="none" w="med" len="med"/>
                <a:tailEnd type="none" w="med" len="med"/>
              </a:ln>
            </p:spPr>
          </p:cxnSp>
          <p:cxnSp>
            <p:nvCxnSpPr>
              <p:cNvPr id="996" name="Google Shape;996;p18"/>
              <p:cNvCxnSpPr>
                <a:stCxn id="997" idx="0"/>
                <a:endCxn id="995" idx="3"/>
              </p:cNvCxnSpPr>
              <p:nvPr/>
            </p:nvCxnSpPr>
            <p:spPr>
              <a:xfrm rot="-10380535" flipH="1">
                <a:off x="356478" y="1138004"/>
                <a:ext cx="382040" cy="2199466"/>
              </a:xfrm>
              <a:prstGeom prst="straightConnector1">
                <a:avLst/>
              </a:prstGeom>
              <a:noFill/>
              <a:ln w="9525" cap="flat" cmpd="sng">
                <a:solidFill>
                  <a:schemeClr val="dk2"/>
                </a:solidFill>
                <a:prstDash val="solid"/>
                <a:round/>
                <a:headEnd type="none" w="med" len="med"/>
                <a:tailEnd type="none" w="med" len="med"/>
              </a:ln>
            </p:spPr>
          </p:cxnSp>
          <p:cxnSp>
            <p:nvCxnSpPr>
              <p:cNvPr id="998" name="Google Shape;998;p18"/>
              <p:cNvCxnSpPr>
                <a:stCxn id="997" idx="6"/>
                <a:endCxn id="992" idx="3"/>
              </p:cNvCxnSpPr>
              <p:nvPr/>
            </p:nvCxnSpPr>
            <p:spPr>
              <a:xfrm rot="-10381094" flipH="1">
                <a:off x="285877" y="2858522"/>
                <a:ext cx="491142" cy="504429"/>
              </a:xfrm>
              <a:prstGeom prst="straightConnector1">
                <a:avLst/>
              </a:prstGeom>
              <a:noFill/>
              <a:ln w="9525" cap="flat" cmpd="sng">
                <a:solidFill>
                  <a:schemeClr val="dk2"/>
                </a:solidFill>
                <a:prstDash val="solid"/>
                <a:round/>
                <a:headEnd type="none" w="med" len="med"/>
                <a:tailEnd type="none" w="med" len="med"/>
              </a:ln>
            </p:spPr>
          </p:cxnSp>
          <p:cxnSp>
            <p:nvCxnSpPr>
              <p:cNvPr id="999" name="Google Shape;999;p18"/>
              <p:cNvCxnSpPr>
                <a:stCxn id="1000" idx="5"/>
                <a:endCxn id="995" idx="2"/>
              </p:cNvCxnSpPr>
              <p:nvPr/>
            </p:nvCxnSpPr>
            <p:spPr>
              <a:xfrm rot="419916">
                <a:off x="530074" y="881649"/>
                <a:ext cx="337313" cy="249664"/>
              </a:xfrm>
              <a:prstGeom prst="straightConnector1">
                <a:avLst/>
              </a:prstGeom>
              <a:noFill/>
              <a:ln w="9525" cap="flat" cmpd="sng">
                <a:solidFill>
                  <a:schemeClr val="dk2"/>
                </a:solidFill>
                <a:prstDash val="solid"/>
                <a:round/>
                <a:headEnd type="none" w="med" len="med"/>
                <a:tailEnd type="none" w="med" len="med"/>
              </a:ln>
            </p:spPr>
          </p:cxnSp>
          <p:cxnSp>
            <p:nvCxnSpPr>
              <p:cNvPr id="1001" name="Google Shape;1001;p18"/>
              <p:cNvCxnSpPr>
                <a:stCxn id="1000" idx="7"/>
                <a:endCxn id="994" idx="4"/>
              </p:cNvCxnSpPr>
              <p:nvPr/>
            </p:nvCxnSpPr>
            <p:spPr>
              <a:xfrm rot="-10380327" flipH="1">
                <a:off x="572406" y="339659"/>
                <a:ext cx="490249" cy="519536"/>
              </a:xfrm>
              <a:prstGeom prst="straightConnector1">
                <a:avLst/>
              </a:prstGeom>
              <a:noFill/>
              <a:ln w="9525" cap="flat" cmpd="sng">
                <a:solidFill>
                  <a:schemeClr val="dk2"/>
                </a:solidFill>
                <a:prstDash val="solid"/>
                <a:round/>
                <a:headEnd type="none" w="med" len="med"/>
                <a:tailEnd type="none" w="med" len="med"/>
              </a:ln>
            </p:spPr>
          </p:cxnSp>
          <p:cxnSp>
            <p:nvCxnSpPr>
              <p:cNvPr id="1002" name="Google Shape;1002;p18"/>
              <p:cNvCxnSpPr>
                <a:stCxn id="1003" idx="7"/>
                <a:endCxn id="991" idx="3"/>
              </p:cNvCxnSpPr>
              <p:nvPr/>
            </p:nvCxnSpPr>
            <p:spPr>
              <a:xfrm rot="-10380418" flipH="1">
                <a:off x="-49847" y="1773871"/>
                <a:ext cx="581526" cy="372210"/>
              </a:xfrm>
              <a:prstGeom prst="straightConnector1">
                <a:avLst/>
              </a:prstGeom>
              <a:noFill/>
              <a:ln w="9525" cap="flat" cmpd="sng">
                <a:solidFill>
                  <a:schemeClr val="dk2"/>
                </a:solidFill>
                <a:prstDash val="solid"/>
                <a:round/>
                <a:headEnd type="none" w="med" len="med"/>
                <a:tailEnd type="none" w="med" len="med"/>
              </a:ln>
            </p:spPr>
          </p:cxnSp>
          <p:cxnSp>
            <p:nvCxnSpPr>
              <p:cNvPr id="1004" name="Google Shape;1004;p18"/>
              <p:cNvCxnSpPr>
                <a:stCxn id="1003" idx="0"/>
                <a:endCxn id="1000" idx="3"/>
              </p:cNvCxnSpPr>
              <p:nvPr/>
            </p:nvCxnSpPr>
            <p:spPr>
              <a:xfrm rot="-10381780" flipH="1">
                <a:off x="-14576" y="830007"/>
                <a:ext cx="454862" cy="1304109"/>
              </a:xfrm>
              <a:prstGeom prst="straightConnector1">
                <a:avLst/>
              </a:prstGeom>
              <a:noFill/>
              <a:ln w="9525" cap="flat" cmpd="sng">
                <a:solidFill>
                  <a:schemeClr val="dk2"/>
                </a:solidFill>
                <a:prstDash val="solid"/>
                <a:round/>
                <a:headEnd type="none" w="med" len="med"/>
                <a:tailEnd type="none" w="med" len="med"/>
              </a:ln>
            </p:spPr>
          </p:cxnSp>
          <p:cxnSp>
            <p:nvCxnSpPr>
              <p:cNvPr id="1005" name="Google Shape;1005;p18"/>
              <p:cNvCxnSpPr>
                <a:endCxn id="994" idx="3"/>
              </p:cNvCxnSpPr>
              <p:nvPr/>
            </p:nvCxnSpPr>
            <p:spPr>
              <a:xfrm rot="-10380776" flipH="1">
                <a:off x="-130356" y="290862"/>
                <a:ext cx="1159108" cy="868191"/>
              </a:xfrm>
              <a:prstGeom prst="straightConnector1">
                <a:avLst/>
              </a:prstGeom>
              <a:noFill/>
              <a:ln w="9525" cap="flat" cmpd="sng">
                <a:solidFill>
                  <a:schemeClr val="dk2"/>
                </a:solidFill>
                <a:prstDash val="solid"/>
                <a:round/>
                <a:headEnd type="none" w="med" len="med"/>
                <a:tailEnd type="none" w="med" len="med"/>
              </a:ln>
            </p:spPr>
          </p:cxnSp>
          <p:cxnSp>
            <p:nvCxnSpPr>
              <p:cNvPr id="1006" name="Google Shape;1006;p18"/>
              <p:cNvCxnSpPr>
                <a:endCxn id="991" idx="1"/>
              </p:cNvCxnSpPr>
              <p:nvPr/>
            </p:nvCxnSpPr>
            <p:spPr>
              <a:xfrm rot="419460">
                <a:off x="-293614" y="1227144"/>
                <a:ext cx="875005" cy="497207"/>
              </a:xfrm>
              <a:prstGeom prst="straightConnector1">
                <a:avLst/>
              </a:prstGeom>
              <a:noFill/>
              <a:ln w="9525" cap="flat" cmpd="sng">
                <a:solidFill>
                  <a:schemeClr val="dk2"/>
                </a:solidFill>
                <a:prstDash val="solid"/>
                <a:round/>
                <a:headEnd type="none" w="med" len="med"/>
                <a:tailEnd type="none" w="med" len="med"/>
              </a:ln>
            </p:spPr>
          </p:cxnSp>
          <p:cxnSp>
            <p:nvCxnSpPr>
              <p:cNvPr id="1007" name="Google Shape;1007;p18"/>
              <p:cNvCxnSpPr>
                <a:endCxn id="1008" idx="4"/>
              </p:cNvCxnSpPr>
              <p:nvPr/>
            </p:nvCxnSpPr>
            <p:spPr>
              <a:xfrm rot="-10381137" flipH="1">
                <a:off x="7518" y="414499"/>
                <a:ext cx="399864" cy="603751"/>
              </a:xfrm>
              <a:prstGeom prst="straightConnector1">
                <a:avLst/>
              </a:prstGeom>
              <a:noFill/>
              <a:ln w="9525" cap="flat" cmpd="sng">
                <a:solidFill>
                  <a:schemeClr val="dk2"/>
                </a:solidFill>
                <a:prstDash val="solid"/>
                <a:round/>
                <a:headEnd type="none" w="med" len="med"/>
                <a:tailEnd type="none" w="med" len="med"/>
              </a:ln>
            </p:spPr>
          </p:cxnSp>
          <p:cxnSp>
            <p:nvCxnSpPr>
              <p:cNvPr id="1009" name="Google Shape;1009;p18"/>
              <p:cNvCxnSpPr>
                <a:stCxn id="1008" idx="6"/>
                <a:endCxn id="994" idx="2"/>
              </p:cNvCxnSpPr>
              <p:nvPr/>
            </p:nvCxnSpPr>
            <p:spPr>
              <a:xfrm rot="-10381596" flipH="1">
                <a:off x="469416" y="310629"/>
                <a:ext cx="590569" cy="142192"/>
              </a:xfrm>
              <a:prstGeom prst="straightConnector1">
                <a:avLst/>
              </a:prstGeom>
              <a:noFill/>
              <a:ln w="9525" cap="flat" cmpd="sng">
                <a:solidFill>
                  <a:schemeClr val="dk2"/>
                </a:solidFill>
                <a:prstDash val="solid"/>
                <a:round/>
                <a:headEnd type="none" w="med" len="med"/>
                <a:tailEnd type="none" w="med" len="med"/>
              </a:ln>
            </p:spPr>
          </p:cxnSp>
          <p:cxnSp>
            <p:nvCxnSpPr>
              <p:cNvPr id="1010" name="Google Shape;1010;p18"/>
              <p:cNvCxnSpPr>
                <a:endCxn id="1008" idx="0"/>
              </p:cNvCxnSpPr>
              <p:nvPr/>
            </p:nvCxnSpPr>
            <p:spPr>
              <a:xfrm rot="420447">
                <a:off x="185066" y="-245860"/>
                <a:ext cx="290167" cy="622470"/>
              </a:xfrm>
              <a:prstGeom prst="straightConnector1">
                <a:avLst/>
              </a:prstGeom>
              <a:noFill/>
              <a:ln w="9525" cap="flat" cmpd="sng">
                <a:solidFill>
                  <a:schemeClr val="dk2"/>
                </a:solidFill>
                <a:prstDash val="solid"/>
                <a:round/>
                <a:headEnd type="none" w="med" len="med"/>
                <a:tailEnd type="none" w="med" len="med"/>
              </a:ln>
            </p:spPr>
          </p:cxnSp>
          <p:cxnSp>
            <p:nvCxnSpPr>
              <p:cNvPr id="1011" name="Google Shape;1011;p18"/>
              <p:cNvCxnSpPr>
                <a:endCxn id="1008" idx="3"/>
              </p:cNvCxnSpPr>
              <p:nvPr/>
            </p:nvCxnSpPr>
            <p:spPr>
              <a:xfrm rot="-10380940" flipH="1">
                <a:off x="-120745" y="400533"/>
                <a:ext cx="530436" cy="264738"/>
              </a:xfrm>
              <a:prstGeom prst="straightConnector1">
                <a:avLst/>
              </a:prstGeom>
              <a:noFill/>
              <a:ln w="9525" cap="flat" cmpd="sng">
                <a:solidFill>
                  <a:schemeClr val="dk2"/>
                </a:solidFill>
                <a:prstDash val="solid"/>
                <a:round/>
                <a:headEnd type="none" w="med" len="med"/>
                <a:tailEnd type="none" w="med" len="med"/>
              </a:ln>
            </p:spPr>
          </p:cxnSp>
          <p:cxnSp>
            <p:nvCxnSpPr>
              <p:cNvPr id="1012" name="Google Shape;1012;p18"/>
              <p:cNvCxnSpPr>
                <a:stCxn id="995" idx="7"/>
                <a:endCxn id="989" idx="3"/>
              </p:cNvCxnSpPr>
              <p:nvPr/>
            </p:nvCxnSpPr>
            <p:spPr>
              <a:xfrm rot="-10381312" flipH="1">
                <a:off x="921476" y="625356"/>
                <a:ext cx="1669265" cy="611901"/>
              </a:xfrm>
              <a:prstGeom prst="straightConnector1">
                <a:avLst/>
              </a:prstGeom>
              <a:noFill/>
              <a:ln w="9525" cap="flat" cmpd="sng">
                <a:solidFill>
                  <a:schemeClr val="dk2"/>
                </a:solidFill>
                <a:prstDash val="solid"/>
                <a:round/>
                <a:headEnd type="none" w="med" len="med"/>
                <a:tailEnd type="none" w="med" len="med"/>
              </a:ln>
            </p:spPr>
          </p:cxnSp>
          <p:sp>
            <p:nvSpPr>
              <p:cNvPr id="997" name="Google Shape;997;p18"/>
              <p:cNvSpPr/>
              <p:nvPr/>
            </p:nvSpPr>
            <p:spPr>
              <a:xfrm>
                <a:off x="211348" y="3307387"/>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2" name="Google Shape;992;p18"/>
              <p:cNvSpPr/>
              <p:nvPr/>
            </p:nvSpPr>
            <p:spPr>
              <a:xfrm>
                <a:off x="796127" y="2848721"/>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989" name="Google Shape;989;p18"/>
              <p:cNvSpPr/>
              <p:nvPr/>
            </p:nvSpPr>
            <p:spPr>
              <a:xfrm>
                <a:off x="2611418" y="68742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995" name="Google Shape;995;p18"/>
              <p:cNvSpPr/>
              <p:nvPr/>
            </p:nvSpPr>
            <p:spPr>
              <a:xfrm>
                <a:off x="852381" y="1126883"/>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994" name="Google Shape;994;p18"/>
              <p:cNvSpPr/>
              <p:nvPr/>
            </p:nvSpPr>
            <p:spPr>
              <a:xfrm>
                <a:off x="1065675" y="322831"/>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991" name="Google Shape;991;p18"/>
              <p:cNvSpPr/>
              <p:nvPr/>
            </p:nvSpPr>
            <p:spPr>
              <a:xfrm>
                <a:off x="543316" y="1768974"/>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1000" name="Google Shape;1000;p18"/>
              <p:cNvSpPr/>
              <p:nvPr/>
            </p:nvSpPr>
            <p:spPr>
              <a:xfrm>
                <a:off x="504054" y="820654"/>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1008" name="Google Shape;1008;p18"/>
              <p:cNvSpPr/>
              <p:nvPr/>
            </p:nvSpPr>
            <p:spPr>
              <a:xfrm>
                <a:off x="415350" y="39237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cxnSp>
            <p:nvCxnSpPr>
              <p:cNvPr id="1013" name="Google Shape;1013;p18"/>
              <p:cNvCxnSpPr>
                <a:stCxn id="1000" idx="4"/>
                <a:endCxn id="991" idx="0"/>
              </p:cNvCxnSpPr>
              <p:nvPr/>
            </p:nvCxnSpPr>
            <p:spPr>
              <a:xfrm rot="415564">
                <a:off x="478196" y="874588"/>
                <a:ext cx="139317" cy="888731"/>
              </a:xfrm>
              <a:prstGeom prst="straightConnector1">
                <a:avLst/>
              </a:prstGeom>
              <a:noFill/>
              <a:ln w="9525" cap="flat" cmpd="sng">
                <a:solidFill>
                  <a:schemeClr val="dk2"/>
                </a:solidFill>
                <a:prstDash val="solid"/>
                <a:round/>
                <a:headEnd type="none" w="med" len="med"/>
                <a:tailEnd type="none" w="med" len="med"/>
              </a:ln>
            </p:spPr>
          </p:cxnSp>
          <p:cxnSp>
            <p:nvCxnSpPr>
              <p:cNvPr id="1014" name="Google Shape;1014;p18"/>
              <p:cNvCxnSpPr>
                <a:stCxn id="994" idx="0"/>
              </p:cNvCxnSpPr>
              <p:nvPr/>
            </p:nvCxnSpPr>
            <p:spPr>
              <a:xfrm rot="-10380311">
                <a:off x="833939" y="-78715"/>
                <a:ext cx="278372" cy="385793"/>
              </a:xfrm>
              <a:prstGeom prst="straightConnector1">
                <a:avLst/>
              </a:prstGeom>
              <a:noFill/>
              <a:ln w="9525" cap="flat" cmpd="sng">
                <a:solidFill>
                  <a:schemeClr val="dk2"/>
                </a:solidFill>
                <a:prstDash val="solid"/>
                <a:round/>
                <a:headEnd type="none" w="med" len="med"/>
                <a:tailEnd type="none" w="med" len="med"/>
              </a:ln>
            </p:spPr>
          </p:cxnSp>
        </p:grpSp>
        <p:sp>
          <p:nvSpPr>
            <p:cNvPr id="1003" name="Google Shape;1003;p18"/>
            <p:cNvSpPr/>
            <p:nvPr/>
          </p:nvSpPr>
          <p:spPr>
            <a:xfrm rot="1316922" flipH="1">
              <a:off x="8773224" y="2145043"/>
              <a:ext cx="43341" cy="42562"/>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15" name="Google Shape;1015;p18"/>
          <p:cNvSpPr/>
          <p:nvPr/>
        </p:nvSpPr>
        <p:spPr>
          <a:xfrm>
            <a:off x="0" y="0"/>
            <a:ext cx="12191317" cy="6857997"/>
          </a:xfrm>
          <a:custGeom>
            <a:avLst/>
            <a:gdLst/>
            <a:ahLst/>
            <a:cxnLst/>
            <a:rect l="l" t="t" r="r" b="b"/>
            <a:pathLst>
              <a:path w="285801" h="160772" extrusionOk="0">
                <a:moveTo>
                  <a:pt x="273802" y="5344"/>
                </a:moveTo>
                <a:cubicBezTo>
                  <a:pt x="277482" y="5394"/>
                  <a:pt x="280456" y="8369"/>
                  <a:pt x="280456" y="11999"/>
                </a:cubicBezTo>
                <a:lnTo>
                  <a:pt x="280456" y="148722"/>
                </a:lnTo>
                <a:cubicBezTo>
                  <a:pt x="280406" y="152403"/>
                  <a:pt x="277432" y="155377"/>
                  <a:pt x="273751" y="155377"/>
                </a:cubicBezTo>
                <a:lnTo>
                  <a:pt x="11999" y="155377"/>
                </a:lnTo>
                <a:cubicBezTo>
                  <a:pt x="8369" y="155377"/>
                  <a:pt x="5344" y="152403"/>
                  <a:pt x="5344" y="148722"/>
                </a:cubicBezTo>
                <a:lnTo>
                  <a:pt x="5344" y="11999"/>
                </a:lnTo>
                <a:cubicBezTo>
                  <a:pt x="5394" y="8318"/>
                  <a:pt x="8369" y="5344"/>
                  <a:pt x="11999" y="5344"/>
                </a:cubicBezTo>
                <a:close/>
                <a:moveTo>
                  <a:pt x="0" y="0"/>
                </a:moveTo>
                <a:lnTo>
                  <a:pt x="0" y="160771"/>
                </a:lnTo>
                <a:lnTo>
                  <a:pt x="285800" y="160771"/>
                </a:lnTo>
                <a:lnTo>
                  <a:pt x="28580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9788936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09"/>
        <p:cNvGrpSpPr/>
        <p:nvPr/>
      </p:nvGrpSpPr>
      <p:grpSpPr>
        <a:xfrm>
          <a:off x="0" y="0"/>
          <a:ext cx="0" cy="0"/>
          <a:chOff x="0" y="0"/>
          <a:chExt cx="0" cy="0"/>
        </a:xfrm>
      </p:grpSpPr>
      <p:sp>
        <p:nvSpPr>
          <p:cNvPr id="510" name="Google Shape;510;p10"/>
          <p:cNvSpPr txBox="1">
            <a:spLocks noGrp="1"/>
          </p:cNvSpPr>
          <p:nvPr>
            <p:ph type="title"/>
          </p:nvPr>
        </p:nvSpPr>
        <p:spPr>
          <a:xfrm>
            <a:off x="6569633" y="4774800"/>
            <a:ext cx="5179200" cy="1469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grpSp>
        <p:nvGrpSpPr>
          <p:cNvPr id="511" name="Google Shape;511;p10"/>
          <p:cNvGrpSpPr/>
          <p:nvPr/>
        </p:nvGrpSpPr>
        <p:grpSpPr>
          <a:xfrm rot="5400000">
            <a:off x="8267823" y="-141012"/>
            <a:ext cx="4322256" cy="4501613"/>
            <a:chOff x="-133477" y="-174802"/>
            <a:chExt cx="3481946" cy="3626434"/>
          </a:xfrm>
        </p:grpSpPr>
        <p:cxnSp>
          <p:nvCxnSpPr>
            <p:cNvPr id="512" name="Google Shape;512;p10"/>
            <p:cNvCxnSpPr>
              <a:endCxn id="513" idx="1"/>
            </p:cNvCxnSpPr>
            <p:nvPr/>
          </p:nvCxnSpPr>
          <p:spPr>
            <a:xfrm rot="-5400000" flipH="1">
              <a:off x="2312293" y="-429426"/>
              <a:ext cx="611100" cy="1378800"/>
            </a:xfrm>
            <a:prstGeom prst="straightConnector1">
              <a:avLst/>
            </a:prstGeom>
            <a:noFill/>
            <a:ln w="9525" cap="flat" cmpd="sng">
              <a:solidFill>
                <a:schemeClr val="dk2"/>
              </a:solidFill>
              <a:prstDash val="solid"/>
              <a:round/>
              <a:headEnd type="none" w="med" len="med"/>
              <a:tailEnd type="none" w="med" len="med"/>
            </a:ln>
          </p:spPr>
        </p:cxnSp>
        <p:cxnSp>
          <p:nvCxnSpPr>
            <p:cNvPr id="514" name="Google Shape;514;p10"/>
            <p:cNvCxnSpPr>
              <a:stCxn id="515" idx="1"/>
              <a:endCxn id="516" idx="6"/>
            </p:cNvCxnSpPr>
            <p:nvPr/>
          </p:nvCxnSpPr>
          <p:spPr>
            <a:xfrm rot="5400000" flipH="1">
              <a:off x="-20227" y="2168030"/>
              <a:ext cx="1061400" cy="583500"/>
            </a:xfrm>
            <a:prstGeom prst="straightConnector1">
              <a:avLst/>
            </a:prstGeom>
            <a:noFill/>
            <a:ln w="9525" cap="flat" cmpd="sng">
              <a:solidFill>
                <a:schemeClr val="dk2"/>
              </a:solidFill>
              <a:prstDash val="solid"/>
              <a:round/>
              <a:headEnd type="none" w="med" len="med"/>
              <a:tailEnd type="none" w="med" len="med"/>
            </a:ln>
          </p:spPr>
        </p:cxnSp>
        <p:cxnSp>
          <p:nvCxnSpPr>
            <p:cNvPr id="517" name="Google Shape;517;p10"/>
            <p:cNvCxnSpPr>
              <a:stCxn id="518" idx="5"/>
              <a:endCxn id="519" idx="0"/>
            </p:cNvCxnSpPr>
            <p:nvPr/>
          </p:nvCxnSpPr>
          <p:spPr>
            <a:xfrm rot="5400000">
              <a:off x="753899" y="427208"/>
              <a:ext cx="498000" cy="371700"/>
            </a:xfrm>
            <a:prstGeom prst="straightConnector1">
              <a:avLst/>
            </a:prstGeom>
            <a:noFill/>
            <a:ln w="9525" cap="flat" cmpd="sng">
              <a:solidFill>
                <a:schemeClr val="dk2"/>
              </a:solidFill>
              <a:prstDash val="solid"/>
              <a:round/>
              <a:headEnd type="none" w="med" len="med"/>
              <a:tailEnd type="none" w="med" len="med"/>
            </a:ln>
          </p:spPr>
        </p:cxnSp>
        <p:cxnSp>
          <p:nvCxnSpPr>
            <p:cNvPr id="520" name="Google Shape;520;p10"/>
            <p:cNvCxnSpPr>
              <a:stCxn id="521" idx="6"/>
              <a:endCxn id="519" idx="3"/>
            </p:cNvCxnSpPr>
            <p:nvPr/>
          </p:nvCxnSpPr>
          <p:spPr>
            <a:xfrm rot="-5400000">
              <a:off x="-741222" y="1886232"/>
              <a:ext cx="2524200" cy="558300"/>
            </a:xfrm>
            <a:prstGeom prst="straightConnector1">
              <a:avLst/>
            </a:prstGeom>
            <a:noFill/>
            <a:ln w="9525" cap="flat" cmpd="sng">
              <a:solidFill>
                <a:schemeClr val="dk2"/>
              </a:solidFill>
              <a:prstDash val="solid"/>
              <a:round/>
              <a:headEnd type="none" w="med" len="med"/>
              <a:tailEnd type="none" w="med" len="med"/>
            </a:ln>
          </p:spPr>
        </p:cxnSp>
        <p:cxnSp>
          <p:nvCxnSpPr>
            <p:cNvPr id="522" name="Google Shape;522;p10"/>
            <p:cNvCxnSpPr>
              <a:stCxn id="523" idx="5"/>
              <a:endCxn id="524" idx="2"/>
            </p:cNvCxnSpPr>
            <p:nvPr/>
          </p:nvCxnSpPr>
          <p:spPr>
            <a:xfrm rot="-5400000" flipH="1">
              <a:off x="920677" y="663264"/>
              <a:ext cx="72600" cy="816600"/>
            </a:xfrm>
            <a:prstGeom prst="straightConnector1">
              <a:avLst/>
            </a:prstGeom>
            <a:noFill/>
            <a:ln w="9525" cap="flat" cmpd="sng">
              <a:solidFill>
                <a:schemeClr val="dk2"/>
              </a:solidFill>
              <a:prstDash val="solid"/>
              <a:round/>
              <a:headEnd type="none" w="med" len="med"/>
              <a:tailEnd type="none" w="med" len="med"/>
            </a:ln>
          </p:spPr>
        </p:cxnSp>
        <p:cxnSp>
          <p:nvCxnSpPr>
            <p:cNvPr id="525" name="Google Shape;525;p10"/>
            <p:cNvCxnSpPr>
              <a:stCxn id="521" idx="0"/>
              <a:endCxn id="516" idx="3"/>
            </p:cNvCxnSpPr>
            <p:nvPr/>
          </p:nvCxnSpPr>
          <p:spPr>
            <a:xfrm rot="5400000" flipH="1">
              <a:off x="-530922" y="2654832"/>
              <a:ext cx="1457100" cy="39900"/>
            </a:xfrm>
            <a:prstGeom prst="straightConnector1">
              <a:avLst/>
            </a:prstGeom>
            <a:noFill/>
            <a:ln w="9525" cap="flat" cmpd="sng">
              <a:solidFill>
                <a:schemeClr val="dk2"/>
              </a:solidFill>
              <a:prstDash val="solid"/>
              <a:round/>
              <a:headEnd type="none" w="med" len="med"/>
              <a:tailEnd type="none" w="med" len="med"/>
            </a:ln>
          </p:spPr>
        </p:cxnSp>
        <p:cxnSp>
          <p:nvCxnSpPr>
            <p:cNvPr id="526" name="Google Shape;526;p10"/>
            <p:cNvCxnSpPr>
              <a:stCxn id="523" idx="6"/>
              <a:endCxn id="519" idx="2"/>
            </p:cNvCxnSpPr>
            <p:nvPr/>
          </p:nvCxnSpPr>
          <p:spPr>
            <a:xfrm rot="-5400000">
              <a:off x="608400" y="833538"/>
              <a:ext cx="132000" cy="237300"/>
            </a:xfrm>
            <a:prstGeom prst="straightConnector1">
              <a:avLst/>
            </a:prstGeom>
            <a:noFill/>
            <a:ln w="9525" cap="flat" cmpd="sng">
              <a:solidFill>
                <a:schemeClr val="dk2"/>
              </a:solidFill>
              <a:prstDash val="solid"/>
              <a:round/>
              <a:headEnd type="none" w="med" len="med"/>
              <a:tailEnd type="none" w="med" len="med"/>
            </a:ln>
          </p:spPr>
        </p:cxnSp>
        <p:cxnSp>
          <p:nvCxnSpPr>
            <p:cNvPr id="527" name="Google Shape;527;p10"/>
            <p:cNvCxnSpPr>
              <a:endCxn id="515" idx="3"/>
            </p:cNvCxnSpPr>
            <p:nvPr/>
          </p:nvCxnSpPr>
          <p:spPr>
            <a:xfrm rot="-5400000">
              <a:off x="244073" y="2690884"/>
              <a:ext cx="224400" cy="891900"/>
            </a:xfrm>
            <a:prstGeom prst="straightConnector1">
              <a:avLst/>
            </a:prstGeom>
            <a:noFill/>
            <a:ln w="9525" cap="flat" cmpd="sng">
              <a:solidFill>
                <a:schemeClr val="dk2"/>
              </a:solidFill>
              <a:prstDash val="solid"/>
              <a:round/>
              <a:headEnd type="none" w="med" len="med"/>
              <a:tailEnd type="none" w="med" len="med"/>
            </a:ln>
          </p:spPr>
        </p:cxnSp>
        <p:cxnSp>
          <p:nvCxnSpPr>
            <p:cNvPr id="528" name="Google Shape;528;p10"/>
            <p:cNvCxnSpPr>
              <a:endCxn id="523" idx="3"/>
            </p:cNvCxnSpPr>
            <p:nvPr/>
          </p:nvCxnSpPr>
          <p:spPr>
            <a:xfrm rot="-5400000">
              <a:off x="-177577" y="1172064"/>
              <a:ext cx="828900" cy="555300"/>
            </a:xfrm>
            <a:prstGeom prst="straightConnector1">
              <a:avLst/>
            </a:prstGeom>
            <a:noFill/>
            <a:ln w="9525" cap="flat" cmpd="sng">
              <a:solidFill>
                <a:schemeClr val="dk2"/>
              </a:solidFill>
              <a:prstDash val="solid"/>
              <a:round/>
              <a:headEnd type="none" w="med" len="med"/>
              <a:tailEnd type="none" w="med" len="med"/>
            </a:ln>
          </p:spPr>
        </p:cxnSp>
        <p:cxnSp>
          <p:nvCxnSpPr>
            <p:cNvPr id="529" name="Google Shape;529;p10"/>
            <p:cNvCxnSpPr>
              <a:endCxn id="515" idx="1"/>
            </p:cNvCxnSpPr>
            <p:nvPr/>
          </p:nvCxnSpPr>
          <p:spPr>
            <a:xfrm rot="-5400000" flipH="1">
              <a:off x="95423" y="2283680"/>
              <a:ext cx="600600" cy="813000"/>
            </a:xfrm>
            <a:prstGeom prst="straightConnector1">
              <a:avLst/>
            </a:prstGeom>
            <a:noFill/>
            <a:ln w="9525" cap="flat" cmpd="sng">
              <a:solidFill>
                <a:schemeClr val="dk2"/>
              </a:solidFill>
              <a:prstDash val="solid"/>
              <a:round/>
              <a:headEnd type="none" w="med" len="med"/>
              <a:tailEnd type="none" w="med" len="med"/>
            </a:ln>
          </p:spPr>
        </p:cxnSp>
        <p:cxnSp>
          <p:nvCxnSpPr>
            <p:cNvPr id="530" name="Google Shape;530;p10"/>
            <p:cNvCxnSpPr>
              <a:endCxn id="531" idx="4"/>
            </p:cNvCxnSpPr>
            <p:nvPr/>
          </p:nvCxnSpPr>
          <p:spPr>
            <a:xfrm rot="-5400000">
              <a:off x="-68250" y="571148"/>
              <a:ext cx="551400" cy="464100"/>
            </a:xfrm>
            <a:prstGeom prst="straightConnector1">
              <a:avLst/>
            </a:prstGeom>
            <a:noFill/>
            <a:ln w="9525" cap="flat" cmpd="sng">
              <a:solidFill>
                <a:schemeClr val="dk2"/>
              </a:solidFill>
              <a:prstDash val="solid"/>
              <a:round/>
              <a:headEnd type="none" w="med" len="med"/>
              <a:tailEnd type="none" w="med" len="med"/>
            </a:ln>
          </p:spPr>
        </p:cxnSp>
        <p:cxnSp>
          <p:nvCxnSpPr>
            <p:cNvPr id="532" name="Google Shape;532;p10"/>
            <p:cNvCxnSpPr>
              <a:stCxn id="531" idx="6"/>
              <a:endCxn id="518" idx="2"/>
            </p:cNvCxnSpPr>
            <p:nvPr/>
          </p:nvCxnSpPr>
          <p:spPr>
            <a:xfrm rot="-5400000">
              <a:off x="727500" y="83198"/>
              <a:ext cx="156300" cy="684000"/>
            </a:xfrm>
            <a:prstGeom prst="straightConnector1">
              <a:avLst/>
            </a:prstGeom>
            <a:noFill/>
            <a:ln w="9525" cap="flat" cmpd="sng">
              <a:solidFill>
                <a:schemeClr val="dk2"/>
              </a:solidFill>
              <a:prstDash val="solid"/>
              <a:round/>
              <a:headEnd type="none" w="med" len="med"/>
              <a:tailEnd type="none" w="med" len="med"/>
            </a:ln>
          </p:spPr>
        </p:cxnSp>
        <p:cxnSp>
          <p:nvCxnSpPr>
            <p:cNvPr id="533" name="Google Shape;533;p10"/>
            <p:cNvCxnSpPr>
              <a:endCxn id="531" idx="0"/>
            </p:cNvCxnSpPr>
            <p:nvPr/>
          </p:nvCxnSpPr>
          <p:spPr>
            <a:xfrm rot="-5400000" flipH="1">
              <a:off x="3150" y="42848"/>
              <a:ext cx="654000" cy="218700"/>
            </a:xfrm>
            <a:prstGeom prst="straightConnector1">
              <a:avLst/>
            </a:prstGeom>
            <a:noFill/>
            <a:ln w="9525" cap="flat" cmpd="sng">
              <a:solidFill>
                <a:schemeClr val="dk2"/>
              </a:solidFill>
              <a:prstDash val="solid"/>
              <a:round/>
              <a:headEnd type="none" w="med" len="med"/>
              <a:tailEnd type="none" w="med" len="med"/>
            </a:ln>
          </p:spPr>
        </p:cxnSp>
        <p:cxnSp>
          <p:nvCxnSpPr>
            <p:cNvPr id="534" name="Google Shape;534;p10"/>
            <p:cNvCxnSpPr>
              <a:endCxn id="531" idx="3"/>
            </p:cNvCxnSpPr>
            <p:nvPr/>
          </p:nvCxnSpPr>
          <p:spPr>
            <a:xfrm rot="-5400000">
              <a:off x="45173" y="341775"/>
              <a:ext cx="198600" cy="555900"/>
            </a:xfrm>
            <a:prstGeom prst="straightConnector1">
              <a:avLst/>
            </a:prstGeom>
            <a:noFill/>
            <a:ln w="9525" cap="flat" cmpd="sng">
              <a:solidFill>
                <a:schemeClr val="dk2"/>
              </a:solidFill>
              <a:prstDash val="solid"/>
              <a:round/>
              <a:headEnd type="none" w="med" len="med"/>
              <a:tailEnd type="none" w="med" len="med"/>
            </a:ln>
          </p:spPr>
        </p:cxnSp>
        <p:cxnSp>
          <p:nvCxnSpPr>
            <p:cNvPr id="535" name="Google Shape;535;p10"/>
            <p:cNvCxnSpPr>
              <a:stCxn id="519" idx="7"/>
            </p:cNvCxnSpPr>
            <p:nvPr/>
          </p:nvCxnSpPr>
          <p:spPr>
            <a:xfrm rot="-5400000">
              <a:off x="1001299" y="-126549"/>
              <a:ext cx="828600" cy="1162800"/>
            </a:xfrm>
            <a:prstGeom prst="straightConnector1">
              <a:avLst/>
            </a:prstGeom>
            <a:noFill/>
            <a:ln w="9525" cap="flat" cmpd="sng">
              <a:solidFill>
                <a:schemeClr val="dk2"/>
              </a:solidFill>
              <a:prstDash val="solid"/>
              <a:round/>
              <a:headEnd type="none" w="med" len="med"/>
              <a:tailEnd type="none" w="med" len="med"/>
            </a:ln>
          </p:spPr>
        </p:cxnSp>
        <p:cxnSp>
          <p:nvCxnSpPr>
            <p:cNvPr id="536" name="Google Shape;536;p10"/>
            <p:cNvCxnSpPr>
              <a:endCxn id="524" idx="1"/>
            </p:cNvCxnSpPr>
            <p:nvPr/>
          </p:nvCxnSpPr>
          <p:spPr>
            <a:xfrm rot="5400000">
              <a:off x="1323603" y="167009"/>
              <a:ext cx="972600" cy="875100"/>
            </a:xfrm>
            <a:prstGeom prst="straightConnector1">
              <a:avLst/>
            </a:prstGeom>
            <a:noFill/>
            <a:ln w="9525" cap="flat" cmpd="sng">
              <a:solidFill>
                <a:schemeClr val="dk2"/>
              </a:solidFill>
              <a:prstDash val="solid"/>
              <a:round/>
              <a:headEnd type="none" w="med" len="med"/>
              <a:tailEnd type="none" w="med" len="med"/>
            </a:ln>
          </p:spPr>
        </p:cxnSp>
        <p:cxnSp>
          <p:nvCxnSpPr>
            <p:cNvPr id="537" name="Google Shape;537;p10"/>
            <p:cNvCxnSpPr>
              <a:stCxn id="513" idx="4"/>
              <a:endCxn id="524" idx="0"/>
            </p:cNvCxnSpPr>
            <p:nvPr/>
          </p:nvCxnSpPr>
          <p:spPr>
            <a:xfrm rot="5400000">
              <a:off x="2118320" y="-122250"/>
              <a:ext cx="477000" cy="1935000"/>
            </a:xfrm>
            <a:prstGeom prst="straightConnector1">
              <a:avLst/>
            </a:prstGeom>
            <a:noFill/>
            <a:ln w="9525" cap="flat" cmpd="sng">
              <a:solidFill>
                <a:schemeClr val="dk2"/>
              </a:solidFill>
              <a:prstDash val="solid"/>
              <a:round/>
              <a:headEnd type="none" w="med" len="med"/>
              <a:tailEnd type="none" w="med" len="med"/>
            </a:ln>
          </p:spPr>
        </p:cxnSp>
        <p:sp>
          <p:nvSpPr>
            <p:cNvPr id="521" name="Google Shape;521;p10"/>
            <p:cNvSpPr/>
            <p:nvPr/>
          </p:nvSpPr>
          <p:spPr>
            <a:xfrm>
              <a:off x="193428" y="3403332"/>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6" name="Google Shape;516;p10"/>
            <p:cNvSpPr/>
            <p:nvPr/>
          </p:nvSpPr>
          <p:spPr>
            <a:xfrm>
              <a:off x="170533" y="1904858"/>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24" name="Google Shape;524;p10"/>
            <p:cNvSpPr/>
            <p:nvPr/>
          </p:nvSpPr>
          <p:spPr>
            <a:xfrm>
              <a:off x="1365280" y="108378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13" name="Google Shape;513;p10"/>
            <p:cNvSpPr/>
            <p:nvPr/>
          </p:nvSpPr>
          <p:spPr>
            <a:xfrm>
              <a:off x="3300170" y="55845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19" name="Google Shape;519;p10"/>
            <p:cNvSpPr/>
            <p:nvPr/>
          </p:nvSpPr>
          <p:spPr>
            <a:xfrm>
              <a:off x="792973" y="862078"/>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18" name="Google Shape;518;p10"/>
            <p:cNvSpPr/>
            <p:nvPr/>
          </p:nvSpPr>
          <p:spPr>
            <a:xfrm>
              <a:off x="1147522" y="322831"/>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15" name="Google Shape;515;p10"/>
            <p:cNvSpPr/>
            <p:nvPr/>
          </p:nvSpPr>
          <p:spPr>
            <a:xfrm>
              <a:off x="795150" y="2983407"/>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23" name="Google Shape;523;p10"/>
            <p:cNvSpPr/>
            <p:nvPr/>
          </p:nvSpPr>
          <p:spPr>
            <a:xfrm>
              <a:off x="507450" y="994038"/>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31" name="Google Shape;531;p10"/>
            <p:cNvSpPr/>
            <p:nvPr/>
          </p:nvSpPr>
          <p:spPr>
            <a:xfrm>
              <a:off x="415350" y="479198"/>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cxnSp>
          <p:nvCxnSpPr>
            <p:cNvPr id="538" name="Google Shape;538;p10"/>
            <p:cNvCxnSpPr>
              <a:stCxn id="523" idx="4"/>
              <a:endCxn id="515" idx="0"/>
            </p:cNvCxnSpPr>
            <p:nvPr/>
          </p:nvCxnSpPr>
          <p:spPr>
            <a:xfrm rot="-5400000" flipH="1">
              <a:off x="-295050" y="1868988"/>
              <a:ext cx="1941000" cy="287700"/>
            </a:xfrm>
            <a:prstGeom prst="straightConnector1">
              <a:avLst/>
            </a:prstGeom>
            <a:noFill/>
            <a:ln w="9525" cap="flat" cmpd="sng">
              <a:solidFill>
                <a:schemeClr val="dk2"/>
              </a:solidFill>
              <a:prstDash val="solid"/>
              <a:round/>
              <a:headEnd type="none" w="med" len="med"/>
              <a:tailEnd type="none" w="med" len="med"/>
            </a:ln>
          </p:spPr>
        </p:cxnSp>
        <p:cxnSp>
          <p:nvCxnSpPr>
            <p:cNvPr id="539" name="Google Shape;539;p10"/>
            <p:cNvCxnSpPr>
              <a:stCxn id="518" idx="0"/>
            </p:cNvCxnSpPr>
            <p:nvPr/>
          </p:nvCxnSpPr>
          <p:spPr>
            <a:xfrm rot="5400000" flipH="1">
              <a:off x="846322" y="-2519"/>
              <a:ext cx="417300" cy="233400"/>
            </a:xfrm>
            <a:prstGeom prst="straightConnector1">
              <a:avLst/>
            </a:prstGeom>
            <a:noFill/>
            <a:ln w="9525" cap="flat" cmpd="sng">
              <a:solidFill>
                <a:schemeClr val="dk2"/>
              </a:solidFill>
              <a:prstDash val="solid"/>
              <a:round/>
              <a:headEnd type="none" w="med" len="med"/>
              <a:tailEnd type="none" w="med" len="med"/>
            </a:ln>
          </p:spPr>
        </p:cxnSp>
      </p:grpSp>
      <p:sp>
        <p:nvSpPr>
          <p:cNvPr id="540" name="Google Shape;540;p10"/>
          <p:cNvSpPr/>
          <p:nvPr/>
        </p:nvSpPr>
        <p:spPr>
          <a:xfrm>
            <a:off x="0" y="0"/>
            <a:ext cx="12191317" cy="6857997"/>
          </a:xfrm>
          <a:custGeom>
            <a:avLst/>
            <a:gdLst/>
            <a:ahLst/>
            <a:cxnLst/>
            <a:rect l="l" t="t" r="r" b="b"/>
            <a:pathLst>
              <a:path w="285801" h="160772" extrusionOk="0">
                <a:moveTo>
                  <a:pt x="273802" y="5344"/>
                </a:moveTo>
                <a:cubicBezTo>
                  <a:pt x="277482" y="5394"/>
                  <a:pt x="280456" y="8369"/>
                  <a:pt x="280456" y="11999"/>
                </a:cubicBezTo>
                <a:lnTo>
                  <a:pt x="280456" y="148722"/>
                </a:lnTo>
                <a:cubicBezTo>
                  <a:pt x="280406" y="152403"/>
                  <a:pt x="277432" y="155377"/>
                  <a:pt x="273751" y="155377"/>
                </a:cubicBezTo>
                <a:lnTo>
                  <a:pt x="11999" y="155377"/>
                </a:lnTo>
                <a:cubicBezTo>
                  <a:pt x="8369" y="155377"/>
                  <a:pt x="5344" y="152403"/>
                  <a:pt x="5344" y="148722"/>
                </a:cubicBezTo>
                <a:lnTo>
                  <a:pt x="5344" y="11999"/>
                </a:lnTo>
                <a:cubicBezTo>
                  <a:pt x="5394" y="8318"/>
                  <a:pt x="8369" y="5344"/>
                  <a:pt x="11999" y="5344"/>
                </a:cubicBezTo>
                <a:close/>
                <a:moveTo>
                  <a:pt x="0" y="0"/>
                </a:moveTo>
                <a:lnTo>
                  <a:pt x="0" y="160771"/>
                </a:lnTo>
                <a:lnTo>
                  <a:pt x="285800" y="160771"/>
                </a:lnTo>
                <a:lnTo>
                  <a:pt x="28580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8919307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35"/>
        <p:cNvGrpSpPr/>
        <p:nvPr/>
      </p:nvGrpSpPr>
      <p:grpSpPr>
        <a:xfrm>
          <a:off x="0" y="0"/>
          <a:ext cx="0" cy="0"/>
          <a:chOff x="0" y="0"/>
          <a:chExt cx="0" cy="0"/>
        </a:xfrm>
      </p:grpSpPr>
      <p:sp>
        <p:nvSpPr>
          <p:cNvPr id="436" name="Google Shape;436;p9"/>
          <p:cNvSpPr txBox="1">
            <a:spLocks noGrp="1"/>
          </p:cNvSpPr>
          <p:nvPr>
            <p:ph type="title"/>
          </p:nvPr>
        </p:nvSpPr>
        <p:spPr>
          <a:xfrm>
            <a:off x="1961400" y="1988167"/>
            <a:ext cx="8269200" cy="1207600"/>
          </a:xfrm>
          <a:prstGeom prst="rect">
            <a:avLst/>
          </a:prstGeom>
        </p:spPr>
        <p:txBody>
          <a:bodyPr spcFirstLastPara="1" wrap="square" lIns="91425" tIns="91425" rIns="91425" bIns="91425" anchor="t" anchorCtr="0">
            <a:noAutofit/>
          </a:bodyPr>
          <a:lstStyle>
            <a:lvl1pPr lvl="0" algn="ctr">
              <a:spcBef>
                <a:spcPts val="0"/>
              </a:spcBef>
              <a:spcAft>
                <a:spcPts val="0"/>
              </a:spcAft>
              <a:buSzPts val="4200"/>
              <a:buNone/>
              <a:defRPr sz="6933"/>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r>
              <a:rPr lang="en-GB"/>
              <a:t>Click to edit Master title style</a:t>
            </a:r>
            <a:endParaRPr/>
          </a:p>
        </p:txBody>
      </p:sp>
      <p:sp>
        <p:nvSpPr>
          <p:cNvPr id="437" name="Google Shape;437;p9"/>
          <p:cNvSpPr txBox="1">
            <a:spLocks noGrp="1"/>
          </p:cNvSpPr>
          <p:nvPr>
            <p:ph type="subTitle" idx="1"/>
          </p:nvPr>
        </p:nvSpPr>
        <p:spPr>
          <a:xfrm>
            <a:off x="2481200" y="3043427"/>
            <a:ext cx="7229600" cy="1826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667"/>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r>
              <a:rPr lang="en-GB"/>
              <a:t>Click to edit Master subtitle style</a:t>
            </a:r>
            <a:endParaRPr/>
          </a:p>
        </p:txBody>
      </p:sp>
      <p:grpSp>
        <p:nvGrpSpPr>
          <p:cNvPr id="438" name="Google Shape;438;p9"/>
          <p:cNvGrpSpPr/>
          <p:nvPr/>
        </p:nvGrpSpPr>
        <p:grpSpPr>
          <a:xfrm flipH="1">
            <a:off x="7867119" y="-1407016"/>
            <a:ext cx="5266703" cy="5917567"/>
            <a:chOff x="-745527" y="-797475"/>
            <a:chExt cx="3950027" cy="4438175"/>
          </a:xfrm>
        </p:grpSpPr>
        <p:cxnSp>
          <p:nvCxnSpPr>
            <p:cNvPr id="439" name="Google Shape;439;p9"/>
            <p:cNvCxnSpPr>
              <a:stCxn id="440" idx="6"/>
              <a:endCxn id="441" idx="1"/>
            </p:cNvCxnSpPr>
            <p:nvPr/>
          </p:nvCxnSpPr>
          <p:spPr>
            <a:xfrm>
              <a:off x="1113975" y="346981"/>
              <a:ext cx="2049300" cy="351300"/>
            </a:xfrm>
            <a:prstGeom prst="straightConnector1">
              <a:avLst/>
            </a:prstGeom>
            <a:noFill/>
            <a:ln w="9525" cap="flat" cmpd="sng">
              <a:solidFill>
                <a:schemeClr val="dk2"/>
              </a:solidFill>
              <a:prstDash val="solid"/>
              <a:round/>
              <a:headEnd type="none" w="med" len="med"/>
              <a:tailEnd type="none" w="med" len="med"/>
            </a:ln>
          </p:spPr>
        </p:cxnSp>
        <p:cxnSp>
          <p:nvCxnSpPr>
            <p:cNvPr id="442" name="Google Shape;442;p9"/>
            <p:cNvCxnSpPr>
              <a:endCxn id="441" idx="0"/>
            </p:cNvCxnSpPr>
            <p:nvPr/>
          </p:nvCxnSpPr>
          <p:spPr>
            <a:xfrm>
              <a:off x="2462450" y="-797475"/>
              <a:ext cx="717900" cy="1488600"/>
            </a:xfrm>
            <a:prstGeom prst="straightConnector1">
              <a:avLst/>
            </a:prstGeom>
            <a:noFill/>
            <a:ln w="9525" cap="flat" cmpd="sng">
              <a:solidFill>
                <a:schemeClr val="dk2"/>
              </a:solidFill>
              <a:prstDash val="solid"/>
              <a:round/>
              <a:headEnd type="none" w="med" len="med"/>
              <a:tailEnd type="none" w="med" len="med"/>
            </a:ln>
          </p:spPr>
        </p:cxnSp>
        <p:cxnSp>
          <p:nvCxnSpPr>
            <p:cNvPr id="443" name="Google Shape;443;p9"/>
            <p:cNvCxnSpPr>
              <a:stCxn id="444" idx="6"/>
              <a:endCxn id="441" idx="2"/>
            </p:cNvCxnSpPr>
            <p:nvPr/>
          </p:nvCxnSpPr>
          <p:spPr>
            <a:xfrm>
              <a:off x="1577900" y="663275"/>
              <a:ext cx="1578300" cy="51900"/>
            </a:xfrm>
            <a:prstGeom prst="straightConnector1">
              <a:avLst/>
            </a:prstGeom>
            <a:noFill/>
            <a:ln w="9525" cap="flat" cmpd="sng">
              <a:solidFill>
                <a:schemeClr val="dk2"/>
              </a:solidFill>
              <a:prstDash val="solid"/>
              <a:round/>
              <a:headEnd type="none" w="med" len="med"/>
              <a:tailEnd type="none" w="med" len="med"/>
            </a:ln>
          </p:spPr>
        </p:cxnSp>
        <p:cxnSp>
          <p:nvCxnSpPr>
            <p:cNvPr id="445" name="Google Shape;445;p9"/>
            <p:cNvCxnSpPr>
              <a:stCxn id="446" idx="5"/>
              <a:endCxn id="447" idx="1"/>
            </p:cNvCxnSpPr>
            <p:nvPr/>
          </p:nvCxnSpPr>
          <p:spPr>
            <a:xfrm>
              <a:off x="836377" y="1633227"/>
              <a:ext cx="293400" cy="524100"/>
            </a:xfrm>
            <a:prstGeom prst="straightConnector1">
              <a:avLst/>
            </a:prstGeom>
            <a:noFill/>
            <a:ln w="9525" cap="flat" cmpd="sng">
              <a:solidFill>
                <a:schemeClr val="dk2"/>
              </a:solidFill>
              <a:prstDash val="solid"/>
              <a:round/>
              <a:headEnd type="none" w="med" len="med"/>
              <a:tailEnd type="none" w="med" len="med"/>
            </a:ln>
          </p:spPr>
        </p:cxnSp>
        <p:cxnSp>
          <p:nvCxnSpPr>
            <p:cNvPr id="448" name="Google Shape;448;p9"/>
            <p:cNvCxnSpPr>
              <a:stCxn id="440" idx="5"/>
              <a:endCxn id="444" idx="0"/>
            </p:cNvCxnSpPr>
            <p:nvPr/>
          </p:nvCxnSpPr>
          <p:spPr>
            <a:xfrm>
              <a:off x="1106902" y="364058"/>
              <a:ext cx="446700" cy="275100"/>
            </a:xfrm>
            <a:prstGeom prst="straightConnector1">
              <a:avLst/>
            </a:prstGeom>
            <a:noFill/>
            <a:ln w="9525" cap="flat" cmpd="sng">
              <a:solidFill>
                <a:schemeClr val="dk2"/>
              </a:solidFill>
              <a:prstDash val="solid"/>
              <a:round/>
              <a:headEnd type="none" w="med" len="med"/>
              <a:tailEnd type="none" w="med" len="med"/>
            </a:ln>
          </p:spPr>
        </p:cxnSp>
        <p:cxnSp>
          <p:nvCxnSpPr>
            <p:cNvPr id="449" name="Google Shape;449;p9"/>
            <p:cNvCxnSpPr>
              <a:stCxn id="450" idx="0"/>
              <a:endCxn id="444" idx="3"/>
            </p:cNvCxnSpPr>
            <p:nvPr/>
          </p:nvCxnSpPr>
          <p:spPr>
            <a:xfrm rot="10800000" flipH="1">
              <a:off x="70825" y="680300"/>
              <a:ext cx="1465800" cy="2912100"/>
            </a:xfrm>
            <a:prstGeom prst="straightConnector1">
              <a:avLst/>
            </a:prstGeom>
            <a:noFill/>
            <a:ln w="9525" cap="flat" cmpd="sng">
              <a:solidFill>
                <a:schemeClr val="dk2"/>
              </a:solidFill>
              <a:prstDash val="solid"/>
              <a:round/>
              <a:headEnd type="none" w="med" len="med"/>
              <a:tailEnd type="none" w="med" len="med"/>
            </a:ln>
          </p:spPr>
        </p:cxnSp>
        <p:cxnSp>
          <p:nvCxnSpPr>
            <p:cNvPr id="451" name="Google Shape;451;p9"/>
            <p:cNvCxnSpPr>
              <a:stCxn id="452" idx="5"/>
              <a:endCxn id="453" idx="2"/>
            </p:cNvCxnSpPr>
            <p:nvPr/>
          </p:nvCxnSpPr>
          <p:spPr>
            <a:xfrm rot="10800000" flipH="1">
              <a:off x="548677" y="1034664"/>
              <a:ext cx="1697100" cy="600"/>
            </a:xfrm>
            <a:prstGeom prst="straightConnector1">
              <a:avLst/>
            </a:prstGeom>
            <a:noFill/>
            <a:ln w="9525" cap="flat" cmpd="sng">
              <a:solidFill>
                <a:schemeClr val="dk2"/>
              </a:solidFill>
              <a:prstDash val="solid"/>
              <a:round/>
              <a:headEnd type="none" w="med" len="med"/>
              <a:tailEnd type="none" w="med" len="med"/>
            </a:ln>
          </p:spPr>
        </p:cxnSp>
        <p:cxnSp>
          <p:nvCxnSpPr>
            <p:cNvPr id="454" name="Google Shape;454;p9"/>
            <p:cNvCxnSpPr>
              <a:endCxn id="455" idx="3"/>
            </p:cNvCxnSpPr>
            <p:nvPr/>
          </p:nvCxnSpPr>
          <p:spPr>
            <a:xfrm rot="10800000" flipH="1">
              <a:off x="-745527" y="1900627"/>
              <a:ext cx="1987500" cy="457200"/>
            </a:xfrm>
            <a:prstGeom prst="straightConnector1">
              <a:avLst/>
            </a:prstGeom>
            <a:noFill/>
            <a:ln w="9525" cap="flat" cmpd="sng">
              <a:solidFill>
                <a:schemeClr val="dk2"/>
              </a:solidFill>
              <a:prstDash val="solid"/>
              <a:round/>
              <a:headEnd type="none" w="med" len="med"/>
              <a:tailEnd type="none" w="med" len="med"/>
            </a:ln>
          </p:spPr>
        </p:cxnSp>
        <p:cxnSp>
          <p:nvCxnSpPr>
            <p:cNvPr id="456" name="Google Shape;456;p9"/>
            <p:cNvCxnSpPr>
              <a:stCxn id="450" idx="6"/>
              <a:endCxn id="447" idx="3"/>
            </p:cNvCxnSpPr>
            <p:nvPr/>
          </p:nvCxnSpPr>
          <p:spPr>
            <a:xfrm rot="10800000" flipH="1">
              <a:off x="94975" y="2191550"/>
              <a:ext cx="1035000" cy="1425000"/>
            </a:xfrm>
            <a:prstGeom prst="straightConnector1">
              <a:avLst/>
            </a:prstGeom>
            <a:noFill/>
            <a:ln w="9525" cap="flat" cmpd="sng">
              <a:solidFill>
                <a:schemeClr val="dk2"/>
              </a:solidFill>
              <a:prstDash val="solid"/>
              <a:round/>
              <a:headEnd type="none" w="med" len="med"/>
              <a:tailEnd type="none" w="med" len="med"/>
            </a:ln>
          </p:spPr>
        </p:cxnSp>
        <p:cxnSp>
          <p:nvCxnSpPr>
            <p:cNvPr id="457" name="Google Shape;457;p9"/>
            <p:cNvCxnSpPr>
              <a:stCxn id="452" idx="6"/>
              <a:endCxn id="444" idx="2"/>
            </p:cNvCxnSpPr>
            <p:nvPr/>
          </p:nvCxnSpPr>
          <p:spPr>
            <a:xfrm rot="10800000" flipH="1">
              <a:off x="555750" y="663288"/>
              <a:ext cx="973800" cy="354900"/>
            </a:xfrm>
            <a:prstGeom prst="straightConnector1">
              <a:avLst/>
            </a:prstGeom>
            <a:noFill/>
            <a:ln w="9525" cap="flat" cmpd="sng">
              <a:solidFill>
                <a:schemeClr val="dk2"/>
              </a:solidFill>
              <a:prstDash val="solid"/>
              <a:round/>
              <a:headEnd type="none" w="med" len="med"/>
              <a:tailEnd type="none" w="med" len="med"/>
            </a:ln>
          </p:spPr>
        </p:cxnSp>
        <p:cxnSp>
          <p:nvCxnSpPr>
            <p:cNvPr id="458" name="Google Shape;458;p9"/>
            <p:cNvCxnSpPr>
              <a:stCxn id="452" idx="7"/>
              <a:endCxn id="440" idx="4"/>
            </p:cNvCxnSpPr>
            <p:nvPr/>
          </p:nvCxnSpPr>
          <p:spPr>
            <a:xfrm rot="10800000" flipH="1">
              <a:off x="548677" y="371111"/>
              <a:ext cx="541200" cy="630000"/>
            </a:xfrm>
            <a:prstGeom prst="straightConnector1">
              <a:avLst/>
            </a:prstGeom>
            <a:noFill/>
            <a:ln w="9525" cap="flat" cmpd="sng">
              <a:solidFill>
                <a:schemeClr val="dk2"/>
              </a:solidFill>
              <a:prstDash val="solid"/>
              <a:round/>
              <a:headEnd type="none" w="med" len="med"/>
              <a:tailEnd type="none" w="med" len="med"/>
            </a:ln>
          </p:spPr>
        </p:cxnSp>
        <p:cxnSp>
          <p:nvCxnSpPr>
            <p:cNvPr id="459" name="Google Shape;459;p9"/>
            <p:cNvCxnSpPr>
              <a:endCxn id="446" idx="3"/>
            </p:cNvCxnSpPr>
            <p:nvPr/>
          </p:nvCxnSpPr>
          <p:spPr>
            <a:xfrm rot="10800000" flipH="1">
              <a:off x="-92677" y="1633227"/>
              <a:ext cx="894900" cy="517200"/>
            </a:xfrm>
            <a:prstGeom prst="straightConnector1">
              <a:avLst/>
            </a:prstGeom>
            <a:noFill/>
            <a:ln w="9525" cap="flat" cmpd="sng">
              <a:solidFill>
                <a:schemeClr val="dk2"/>
              </a:solidFill>
              <a:prstDash val="solid"/>
              <a:round/>
              <a:headEnd type="none" w="med" len="med"/>
              <a:tailEnd type="none" w="med" len="med"/>
            </a:ln>
          </p:spPr>
        </p:cxnSp>
        <p:cxnSp>
          <p:nvCxnSpPr>
            <p:cNvPr id="460" name="Google Shape;460;p9"/>
            <p:cNvCxnSpPr>
              <a:endCxn id="452" idx="3"/>
            </p:cNvCxnSpPr>
            <p:nvPr/>
          </p:nvCxnSpPr>
          <p:spPr>
            <a:xfrm rot="10800000" flipH="1">
              <a:off x="-40777" y="1035264"/>
              <a:ext cx="555300" cy="828900"/>
            </a:xfrm>
            <a:prstGeom prst="straightConnector1">
              <a:avLst/>
            </a:prstGeom>
            <a:noFill/>
            <a:ln w="9525" cap="flat" cmpd="sng">
              <a:solidFill>
                <a:schemeClr val="dk2"/>
              </a:solidFill>
              <a:prstDash val="solid"/>
              <a:round/>
              <a:headEnd type="none" w="med" len="med"/>
              <a:tailEnd type="none" w="med" len="med"/>
            </a:ln>
          </p:spPr>
        </p:cxnSp>
        <p:cxnSp>
          <p:nvCxnSpPr>
            <p:cNvPr id="461" name="Google Shape;461;p9"/>
            <p:cNvCxnSpPr>
              <a:endCxn id="440" idx="3"/>
            </p:cNvCxnSpPr>
            <p:nvPr/>
          </p:nvCxnSpPr>
          <p:spPr>
            <a:xfrm rot="10800000" flipH="1">
              <a:off x="-174352" y="364058"/>
              <a:ext cx="1247100" cy="721800"/>
            </a:xfrm>
            <a:prstGeom prst="straightConnector1">
              <a:avLst/>
            </a:prstGeom>
            <a:noFill/>
            <a:ln w="9525" cap="flat" cmpd="sng">
              <a:solidFill>
                <a:schemeClr val="dk2"/>
              </a:solidFill>
              <a:prstDash val="solid"/>
              <a:round/>
              <a:headEnd type="none" w="med" len="med"/>
              <a:tailEnd type="none" w="med" len="med"/>
            </a:ln>
          </p:spPr>
        </p:cxnSp>
        <p:cxnSp>
          <p:nvCxnSpPr>
            <p:cNvPr id="462" name="Google Shape;462;p9"/>
            <p:cNvCxnSpPr>
              <a:endCxn id="446" idx="1"/>
            </p:cNvCxnSpPr>
            <p:nvPr/>
          </p:nvCxnSpPr>
          <p:spPr>
            <a:xfrm>
              <a:off x="-10777" y="998473"/>
              <a:ext cx="813000" cy="600600"/>
            </a:xfrm>
            <a:prstGeom prst="straightConnector1">
              <a:avLst/>
            </a:prstGeom>
            <a:noFill/>
            <a:ln w="9525" cap="flat" cmpd="sng">
              <a:solidFill>
                <a:schemeClr val="dk2"/>
              </a:solidFill>
              <a:prstDash val="solid"/>
              <a:round/>
              <a:headEnd type="none" w="med" len="med"/>
              <a:tailEnd type="none" w="med" len="med"/>
            </a:ln>
          </p:spPr>
        </p:cxnSp>
        <p:cxnSp>
          <p:nvCxnSpPr>
            <p:cNvPr id="463" name="Google Shape;463;p9"/>
            <p:cNvCxnSpPr>
              <a:endCxn id="464" idx="4"/>
            </p:cNvCxnSpPr>
            <p:nvPr/>
          </p:nvCxnSpPr>
          <p:spPr>
            <a:xfrm rot="10800000" flipH="1">
              <a:off x="-24600" y="440675"/>
              <a:ext cx="464100" cy="551400"/>
            </a:xfrm>
            <a:prstGeom prst="straightConnector1">
              <a:avLst/>
            </a:prstGeom>
            <a:noFill/>
            <a:ln w="9525" cap="flat" cmpd="sng">
              <a:solidFill>
                <a:schemeClr val="dk2"/>
              </a:solidFill>
              <a:prstDash val="solid"/>
              <a:round/>
              <a:headEnd type="none" w="med" len="med"/>
              <a:tailEnd type="none" w="med" len="med"/>
            </a:ln>
          </p:spPr>
        </p:cxnSp>
        <p:cxnSp>
          <p:nvCxnSpPr>
            <p:cNvPr id="465" name="Google Shape;465;p9"/>
            <p:cNvCxnSpPr>
              <a:stCxn id="464" idx="6"/>
              <a:endCxn id="440" idx="2"/>
            </p:cNvCxnSpPr>
            <p:nvPr/>
          </p:nvCxnSpPr>
          <p:spPr>
            <a:xfrm rot="10800000" flipH="1">
              <a:off x="463650" y="346925"/>
              <a:ext cx="602100" cy="69600"/>
            </a:xfrm>
            <a:prstGeom prst="straightConnector1">
              <a:avLst/>
            </a:prstGeom>
            <a:noFill/>
            <a:ln w="9525" cap="flat" cmpd="sng">
              <a:solidFill>
                <a:schemeClr val="dk2"/>
              </a:solidFill>
              <a:prstDash val="solid"/>
              <a:round/>
              <a:headEnd type="none" w="med" len="med"/>
              <a:tailEnd type="none" w="med" len="med"/>
            </a:ln>
          </p:spPr>
        </p:cxnSp>
        <p:cxnSp>
          <p:nvCxnSpPr>
            <p:cNvPr id="466" name="Google Shape;466;p9"/>
            <p:cNvCxnSpPr>
              <a:endCxn id="464" idx="0"/>
            </p:cNvCxnSpPr>
            <p:nvPr/>
          </p:nvCxnSpPr>
          <p:spPr>
            <a:xfrm>
              <a:off x="220800" y="-261625"/>
              <a:ext cx="218700" cy="654000"/>
            </a:xfrm>
            <a:prstGeom prst="straightConnector1">
              <a:avLst/>
            </a:prstGeom>
            <a:noFill/>
            <a:ln w="9525" cap="flat" cmpd="sng">
              <a:solidFill>
                <a:schemeClr val="dk2"/>
              </a:solidFill>
              <a:prstDash val="solid"/>
              <a:round/>
              <a:headEnd type="none" w="med" len="med"/>
              <a:tailEnd type="none" w="med" len="med"/>
            </a:ln>
          </p:spPr>
        </p:cxnSp>
        <p:cxnSp>
          <p:nvCxnSpPr>
            <p:cNvPr id="467" name="Google Shape;467;p9"/>
            <p:cNvCxnSpPr>
              <a:endCxn id="464" idx="3"/>
            </p:cNvCxnSpPr>
            <p:nvPr/>
          </p:nvCxnSpPr>
          <p:spPr>
            <a:xfrm rot="10800000" flipH="1">
              <a:off x="-133477" y="433602"/>
              <a:ext cx="555900" cy="198600"/>
            </a:xfrm>
            <a:prstGeom prst="straightConnector1">
              <a:avLst/>
            </a:prstGeom>
            <a:noFill/>
            <a:ln w="9525" cap="flat" cmpd="sng">
              <a:solidFill>
                <a:schemeClr val="dk2"/>
              </a:solidFill>
              <a:prstDash val="solid"/>
              <a:round/>
              <a:headEnd type="none" w="med" len="med"/>
              <a:tailEnd type="none" w="med" len="med"/>
            </a:ln>
          </p:spPr>
        </p:cxnSp>
        <p:cxnSp>
          <p:nvCxnSpPr>
            <p:cNvPr id="468" name="Google Shape;468;p9"/>
            <p:cNvCxnSpPr>
              <a:stCxn id="444" idx="4"/>
              <a:endCxn id="455" idx="0"/>
            </p:cNvCxnSpPr>
            <p:nvPr/>
          </p:nvCxnSpPr>
          <p:spPr>
            <a:xfrm flipH="1">
              <a:off x="1259150" y="687425"/>
              <a:ext cx="294600" cy="1172100"/>
            </a:xfrm>
            <a:prstGeom prst="straightConnector1">
              <a:avLst/>
            </a:prstGeom>
            <a:noFill/>
            <a:ln w="9525" cap="flat" cmpd="sng">
              <a:solidFill>
                <a:schemeClr val="dk2"/>
              </a:solidFill>
              <a:prstDash val="solid"/>
              <a:round/>
              <a:headEnd type="none" w="med" len="med"/>
              <a:tailEnd type="none" w="med" len="med"/>
            </a:ln>
          </p:spPr>
        </p:cxnSp>
        <p:cxnSp>
          <p:nvCxnSpPr>
            <p:cNvPr id="469" name="Google Shape;469;p9"/>
            <p:cNvCxnSpPr>
              <a:stCxn id="455" idx="5"/>
              <a:endCxn id="453" idx="4"/>
            </p:cNvCxnSpPr>
            <p:nvPr/>
          </p:nvCxnSpPr>
          <p:spPr>
            <a:xfrm rot="10800000" flipH="1">
              <a:off x="1276127" y="1058827"/>
              <a:ext cx="993600" cy="841800"/>
            </a:xfrm>
            <a:prstGeom prst="straightConnector1">
              <a:avLst/>
            </a:prstGeom>
            <a:noFill/>
            <a:ln w="9525" cap="flat" cmpd="sng">
              <a:solidFill>
                <a:schemeClr val="dk2"/>
              </a:solidFill>
              <a:prstDash val="solid"/>
              <a:round/>
              <a:headEnd type="none" w="med" len="med"/>
              <a:tailEnd type="none" w="med" len="med"/>
            </a:ln>
          </p:spPr>
        </p:cxnSp>
        <p:cxnSp>
          <p:nvCxnSpPr>
            <p:cNvPr id="470" name="Google Shape;470;p9"/>
            <p:cNvCxnSpPr>
              <a:stCxn id="441" idx="3"/>
              <a:endCxn id="453" idx="6"/>
            </p:cNvCxnSpPr>
            <p:nvPr/>
          </p:nvCxnSpPr>
          <p:spPr>
            <a:xfrm flipH="1">
              <a:off x="2293873" y="732352"/>
              <a:ext cx="869400" cy="3021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9"/>
            <p:cNvSpPr/>
            <p:nvPr/>
          </p:nvSpPr>
          <p:spPr>
            <a:xfrm>
              <a:off x="46675" y="35924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7" name="Google Shape;447;p9"/>
            <p:cNvSpPr/>
            <p:nvPr/>
          </p:nvSpPr>
          <p:spPr>
            <a:xfrm>
              <a:off x="1122850" y="21504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453" name="Google Shape;453;p9"/>
            <p:cNvSpPr/>
            <p:nvPr/>
          </p:nvSpPr>
          <p:spPr>
            <a:xfrm>
              <a:off x="2245700" y="101045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455" name="Google Shape;455;p9"/>
            <p:cNvSpPr/>
            <p:nvPr/>
          </p:nvSpPr>
          <p:spPr>
            <a:xfrm>
              <a:off x="1234900" y="18594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441" name="Google Shape;441;p9"/>
            <p:cNvSpPr/>
            <p:nvPr/>
          </p:nvSpPr>
          <p:spPr>
            <a:xfrm>
              <a:off x="3156200" y="69112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444" name="Google Shape;444;p9"/>
            <p:cNvSpPr/>
            <p:nvPr/>
          </p:nvSpPr>
          <p:spPr>
            <a:xfrm>
              <a:off x="1529600" y="63912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440" name="Google Shape;440;p9"/>
            <p:cNvSpPr/>
            <p:nvPr/>
          </p:nvSpPr>
          <p:spPr>
            <a:xfrm>
              <a:off x="1065675" y="322831"/>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446" name="Google Shape;446;p9"/>
            <p:cNvSpPr/>
            <p:nvPr/>
          </p:nvSpPr>
          <p:spPr>
            <a:xfrm>
              <a:off x="795150" y="15920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452" name="Google Shape;452;p9"/>
            <p:cNvSpPr/>
            <p:nvPr/>
          </p:nvSpPr>
          <p:spPr>
            <a:xfrm>
              <a:off x="507450" y="994038"/>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464" name="Google Shape;464;p9"/>
            <p:cNvSpPr/>
            <p:nvPr/>
          </p:nvSpPr>
          <p:spPr>
            <a:xfrm>
              <a:off x="415350" y="39237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cxnSp>
          <p:nvCxnSpPr>
            <p:cNvPr id="471" name="Google Shape;471;p9"/>
            <p:cNvCxnSpPr>
              <a:stCxn id="452" idx="4"/>
              <a:endCxn id="446" idx="0"/>
            </p:cNvCxnSpPr>
            <p:nvPr/>
          </p:nvCxnSpPr>
          <p:spPr>
            <a:xfrm>
              <a:off x="531600" y="1042338"/>
              <a:ext cx="287700" cy="549600"/>
            </a:xfrm>
            <a:prstGeom prst="straightConnector1">
              <a:avLst/>
            </a:prstGeom>
            <a:noFill/>
            <a:ln w="9525" cap="flat" cmpd="sng">
              <a:solidFill>
                <a:schemeClr val="dk2"/>
              </a:solidFill>
              <a:prstDash val="solid"/>
              <a:round/>
              <a:headEnd type="none" w="med" len="med"/>
              <a:tailEnd type="none" w="med" len="med"/>
            </a:ln>
          </p:spPr>
        </p:cxnSp>
        <p:cxnSp>
          <p:nvCxnSpPr>
            <p:cNvPr id="472" name="Google Shape;472;p9"/>
            <p:cNvCxnSpPr>
              <a:stCxn id="440" idx="0"/>
            </p:cNvCxnSpPr>
            <p:nvPr/>
          </p:nvCxnSpPr>
          <p:spPr>
            <a:xfrm rot="10800000">
              <a:off x="856425" y="-94469"/>
              <a:ext cx="233400" cy="417300"/>
            </a:xfrm>
            <a:prstGeom prst="straightConnector1">
              <a:avLst/>
            </a:prstGeom>
            <a:noFill/>
            <a:ln w="9525" cap="flat" cmpd="sng">
              <a:solidFill>
                <a:schemeClr val="dk2"/>
              </a:solidFill>
              <a:prstDash val="solid"/>
              <a:round/>
              <a:headEnd type="none" w="med" len="med"/>
              <a:tailEnd type="none" w="med" len="med"/>
            </a:ln>
          </p:spPr>
        </p:cxnSp>
      </p:grpSp>
      <p:grpSp>
        <p:nvGrpSpPr>
          <p:cNvPr id="473" name="Google Shape;473;p9"/>
          <p:cNvGrpSpPr/>
          <p:nvPr/>
        </p:nvGrpSpPr>
        <p:grpSpPr>
          <a:xfrm rot="-5400000">
            <a:off x="-1737285" y="2252605"/>
            <a:ext cx="5469903" cy="5307967"/>
            <a:chOff x="-593127" y="-1102275"/>
            <a:chExt cx="4102427" cy="3980975"/>
          </a:xfrm>
        </p:grpSpPr>
        <p:cxnSp>
          <p:nvCxnSpPr>
            <p:cNvPr id="474" name="Google Shape;474;p9"/>
            <p:cNvCxnSpPr>
              <a:stCxn id="475" idx="6"/>
              <a:endCxn id="476" idx="1"/>
            </p:cNvCxnSpPr>
            <p:nvPr/>
          </p:nvCxnSpPr>
          <p:spPr>
            <a:xfrm rot="-5400000" flipH="1">
              <a:off x="2267775" y="-806819"/>
              <a:ext cx="46500" cy="2354100"/>
            </a:xfrm>
            <a:prstGeom prst="straightConnector1">
              <a:avLst/>
            </a:prstGeom>
            <a:noFill/>
            <a:ln w="9525" cap="flat" cmpd="sng">
              <a:solidFill>
                <a:schemeClr val="dk2"/>
              </a:solidFill>
              <a:prstDash val="solid"/>
              <a:round/>
              <a:headEnd type="none" w="med" len="med"/>
              <a:tailEnd type="none" w="med" len="med"/>
            </a:ln>
          </p:spPr>
        </p:cxnSp>
        <p:cxnSp>
          <p:nvCxnSpPr>
            <p:cNvPr id="477" name="Google Shape;477;p9"/>
            <p:cNvCxnSpPr>
              <a:stCxn id="478" idx="7"/>
              <a:endCxn id="476" idx="3"/>
            </p:cNvCxnSpPr>
            <p:nvPr/>
          </p:nvCxnSpPr>
          <p:spPr>
            <a:xfrm rot="-5400000">
              <a:off x="1766927" y="89273"/>
              <a:ext cx="1362600" cy="2039400"/>
            </a:xfrm>
            <a:prstGeom prst="straightConnector1">
              <a:avLst/>
            </a:prstGeom>
            <a:noFill/>
            <a:ln w="9525" cap="flat" cmpd="sng">
              <a:solidFill>
                <a:schemeClr val="dk2"/>
              </a:solidFill>
              <a:prstDash val="solid"/>
              <a:round/>
              <a:headEnd type="none" w="med" len="med"/>
              <a:tailEnd type="none" w="med" len="med"/>
            </a:ln>
          </p:spPr>
        </p:cxnSp>
        <p:cxnSp>
          <p:nvCxnSpPr>
            <p:cNvPr id="479" name="Google Shape;479;p9"/>
            <p:cNvCxnSpPr>
              <a:endCxn id="476" idx="0"/>
            </p:cNvCxnSpPr>
            <p:nvPr/>
          </p:nvCxnSpPr>
          <p:spPr>
            <a:xfrm rot="-5400000" flipH="1">
              <a:off x="2381900" y="-716925"/>
              <a:ext cx="1488600" cy="717900"/>
            </a:xfrm>
            <a:prstGeom prst="straightConnector1">
              <a:avLst/>
            </a:prstGeom>
            <a:noFill/>
            <a:ln w="9525" cap="flat" cmpd="sng">
              <a:solidFill>
                <a:schemeClr val="dk2"/>
              </a:solidFill>
              <a:prstDash val="solid"/>
              <a:round/>
              <a:headEnd type="none" w="med" len="med"/>
              <a:tailEnd type="none" w="med" len="med"/>
            </a:ln>
          </p:spPr>
        </p:cxnSp>
        <p:cxnSp>
          <p:nvCxnSpPr>
            <p:cNvPr id="480" name="Google Shape;480;p9"/>
            <p:cNvCxnSpPr>
              <a:stCxn id="481" idx="6"/>
              <a:endCxn id="476" idx="2"/>
            </p:cNvCxnSpPr>
            <p:nvPr/>
          </p:nvCxnSpPr>
          <p:spPr>
            <a:xfrm rot="-5400000">
              <a:off x="2240600" y="-252325"/>
              <a:ext cx="557700" cy="1883100"/>
            </a:xfrm>
            <a:prstGeom prst="straightConnector1">
              <a:avLst/>
            </a:prstGeom>
            <a:noFill/>
            <a:ln w="9525" cap="flat" cmpd="sng">
              <a:solidFill>
                <a:schemeClr val="dk2"/>
              </a:solidFill>
              <a:prstDash val="solid"/>
              <a:round/>
              <a:headEnd type="none" w="med" len="med"/>
              <a:tailEnd type="none" w="med" len="med"/>
            </a:ln>
          </p:spPr>
        </p:cxnSp>
        <p:cxnSp>
          <p:nvCxnSpPr>
            <p:cNvPr id="482" name="Google Shape;482;p9"/>
            <p:cNvCxnSpPr>
              <a:stCxn id="483" idx="5"/>
              <a:endCxn id="484" idx="1"/>
            </p:cNvCxnSpPr>
            <p:nvPr/>
          </p:nvCxnSpPr>
          <p:spPr>
            <a:xfrm rot="-5400000" flipH="1">
              <a:off x="721027" y="1748577"/>
              <a:ext cx="524100" cy="293400"/>
            </a:xfrm>
            <a:prstGeom prst="straightConnector1">
              <a:avLst/>
            </a:prstGeom>
            <a:noFill/>
            <a:ln w="9525" cap="flat" cmpd="sng">
              <a:solidFill>
                <a:schemeClr val="dk2"/>
              </a:solidFill>
              <a:prstDash val="solid"/>
              <a:round/>
              <a:headEnd type="none" w="med" len="med"/>
              <a:tailEnd type="none" w="med" len="med"/>
            </a:ln>
          </p:spPr>
        </p:cxnSp>
        <p:cxnSp>
          <p:nvCxnSpPr>
            <p:cNvPr id="485" name="Google Shape;485;p9"/>
            <p:cNvCxnSpPr>
              <a:stCxn id="475" idx="5"/>
              <a:endCxn id="481" idx="0"/>
            </p:cNvCxnSpPr>
            <p:nvPr/>
          </p:nvCxnSpPr>
          <p:spPr>
            <a:xfrm rot="-5400000" flipH="1">
              <a:off x="1040302" y="430658"/>
              <a:ext cx="579900" cy="446700"/>
            </a:xfrm>
            <a:prstGeom prst="straightConnector1">
              <a:avLst/>
            </a:prstGeom>
            <a:noFill/>
            <a:ln w="9525" cap="flat" cmpd="sng">
              <a:solidFill>
                <a:schemeClr val="dk2"/>
              </a:solidFill>
              <a:prstDash val="solid"/>
              <a:round/>
              <a:headEnd type="none" w="med" len="med"/>
              <a:tailEnd type="none" w="med" len="med"/>
            </a:ln>
          </p:spPr>
        </p:cxnSp>
        <p:cxnSp>
          <p:nvCxnSpPr>
            <p:cNvPr id="486" name="Google Shape;486;p9"/>
            <p:cNvCxnSpPr>
              <a:stCxn id="487" idx="0"/>
              <a:endCxn id="481" idx="3"/>
            </p:cNvCxnSpPr>
            <p:nvPr/>
          </p:nvCxnSpPr>
          <p:spPr>
            <a:xfrm rot="-5400000">
              <a:off x="-4625" y="1289150"/>
              <a:ext cx="1845300" cy="1237200"/>
            </a:xfrm>
            <a:prstGeom prst="straightConnector1">
              <a:avLst/>
            </a:prstGeom>
            <a:noFill/>
            <a:ln w="9525" cap="flat" cmpd="sng">
              <a:solidFill>
                <a:schemeClr val="dk2"/>
              </a:solidFill>
              <a:prstDash val="solid"/>
              <a:round/>
              <a:headEnd type="none" w="med" len="med"/>
              <a:tailEnd type="none" w="med" len="med"/>
            </a:ln>
          </p:spPr>
        </p:cxnSp>
        <p:cxnSp>
          <p:nvCxnSpPr>
            <p:cNvPr id="488" name="Google Shape;488;p9"/>
            <p:cNvCxnSpPr>
              <a:stCxn id="489" idx="5"/>
              <a:endCxn id="490" idx="2"/>
            </p:cNvCxnSpPr>
            <p:nvPr/>
          </p:nvCxnSpPr>
          <p:spPr>
            <a:xfrm rot="-5400000" flipH="1">
              <a:off x="1359427" y="224514"/>
              <a:ext cx="75600" cy="1697100"/>
            </a:xfrm>
            <a:prstGeom prst="straightConnector1">
              <a:avLst/>
            </a:prstGeom>
            <a:noFill/>
            <a:ln w="9525" cap="flat" cmpd="sng">
              <a:solidFill>
                <a:schemeClr val="dk2"/>
              </a:solidFill>
              <a:prstDash val="solid"/>
              <a:round/>
              <a:headEnd type="none" w="med" len="med"/>
              <a:tailEnd type="none" w="med" len="med"/>
            </a:ln>
          </p:spPr>
        </p:cxnSp>
        <p:cxnSp>
          <p:nvCxnSpPr>
            <p:cNvPr id="491" name="Google Shape;491;p9"/>
            <p:cNvCxnSpPr>
              <a:endCxn id="478" idx="3"/>
            </p:cNvCxnSpPr>
            <p:nvPr/>
          </p:nvCxnSpPr>
          <p:spPr>
            <a:xfrm rot="-5400000">
              <a:off x="172023" y="1059277"/>
              <a:ext cx="457200" cy="1987500"/>
            </a:xfrm>
            <a:prstGeom prst="straightConnector1">
              <a:avLst/>
            </a:prstGeom>
            <a:noFill/>
            <a:ln w="9525" cap="flat" cmpd="sng">
              <a:solidFill>
                <a:schemeClr val="dk2"/>
              </a:solidFill>
              <a:prstDash val="solid"/>
              <a:round/>
              <a:headEnd type="none" w="med" len="med"/>
              <a:tailEnd type="none" w="med" len="med"/>
            </a:ln>
          </p:spPr>
        </p:cxnSp>
        <p:cxnSp>
          <p:nvCxnSpPr>
            <p:cNvPr id="492" name="Google Shape;492;p9"/>
            <p:cNvCxnSpPr>
              <a:stCxn id="487" idx="6"/>
              <a:endCxn id="484" idx="3"/>
            </p:cNvCxnSpPr>
            <p:nvPr/>
          </p:nvCxnSpPr>
          <p:spPr>
            <a:xfrm rot="-5400000">
              <a:off x="395275" y="2119850"/>
              <a:ext cx="663000" cy="806400"/>
            </a:xfrm>
            <a:prstGeom prst="straightConnector1">
              <a:avLst/>
            </a:prstGeom>
            <a:noFill/>
            <a:ln w="9525" cap="flat" cmpd="sng">
              <a:solidFill>
                <a:schemeClr val="dk2"/>
              </a:solidFill>
              <a:prstDash val="solid"/>
              <a:round/>
              <a:headEnd type="none" w="med" len="med"/>
              <a:tailEnd type="none" w="med" len="med"/>
            </a:ln>
          </p:spPr>
        </p:cxnSp>
        <p:cxnSp>
          <p:nvCxnSpPr>
            <p:cNvPr id="493" name="Google Shape;493;p9"/>
            <p:cNvCxnSpPr>
              <a:stCxn id="489" idx="6"/>
              <a:endCxn id="481" idx="2"/>
            </p:cNvCxnSpPr>
            <p:nvPr/>
          </p:nvCxnSpPr>
          <p:spPr>
            <a:xfrm rot="-5400000">
              <a:off x="1017600" y="506238"/>
              <a:ext cx="50100" cy="973800"/>
            </a:xfrm>
            <a:prstGeom prst="straightConnector1">
              <a:avLst/>
            </a:prstGeom>
            <a:noFill/>
            <a:ln w="9525" cap="flat" cmpd="sng">
              <a:solidFill>
                <a:schemeClr val="dk2"/>
              </a:solidFill>
              <a:prstDash val="solid"/>
              <a:round/>
              <a:headEnd type="none" w="med" len="med"/>
              <a:tailEnd type="none" w="med" len="med"/>
            </a:ln>
          </p:spPr>
        </p:cxnSp>
        <p:cxnSp>
          <p:nvCxnSpPr>
            <p:cNvPr id="494" name="Google Shape;494;p9"/>
            <p:cNvCxnSpPr>
              <a:stCxn id="489" idx="7"/>
              <a:endCxn id="475" idx="4"/>
            </p:cNvCxnSpPr>
            <p:nvPr/>
          </p:nvCxnSpPr>
          <p:spPr>
            <a:xfrm rot="-5400000">
              <a:off x="504277" y="415511"/>
              <a:ext cx="630000" cy="541200"/>
            </a:xfrm>
            <a:prstGeom prst="straightConnector1">
              <a:avLst/>
            </a:prstGeom>
            <a:noFill/>
            <a:ln w="9525" cap="flat" cmpd="sng">
              <a:solidFill>
                <a:schemeClr val="dk2"/>
              </a:solidFill>
              <a:prstDash val="solid"/>
              <a:round/>
              <a:headEnd type="none" w="med" len="med"/>
              <a:tailEnd type="none" w="med" len="med"/>
            </a:ln>
          </p:spPr>
        </p:cxnSp>
        <p:cxnSp>
          <p:nvCxnSpPr>
            <p:cNvPr id="495" name="Google Shape;495;p9"/>
            <p:cNvCxnSpPr>
              <a:endCxn id="483" idx="3"/>
            </p:cNvCxnSpPr>
            <p:nvPr/>
          </p:nvCxnSpPr>
          <p:spPr>
            <a:xfrm rot="-5400000">
              <a:off x="96173" y="1444377"/>
              <a:ext cx="517200" cy="894900"/>
            </a:xfrm>
            <a:prstGeom prst="straightConnector1">
              <a:avLst/>
            </a:prstGeom>
            <a:noFill/>
            <a:ln w="9525" cap="flat" cmpd="sng">
              <a:solidFill>
                <a:schemeClr val="dk2"/>
              </a:solidFill>
              <a:prstDash val="solid"/>
              <a:round/>
              <a:headEnd type="none" w="med" len="med"/>
              <a:tailEnd type="none" w="med" len="med"/>
            </a:ln>
          </p:spPr>
        </p:cxnSp>
        <p:cxnSp>
          <p:nvCxnSpPr>
            <p:cNvPr id="496" name="Google Shape;496;p9"/>
            <p:cNvCxnSpPr>
              <a:endCxn id="489" idx="3"/>
            </p:cNvCxnSpPr>
            <p:nvPr/>
          </p:nvCxnSpPr>
          <p:spPr>
            <a:xfrm rot="-5400000">
              <a:off x="-177577" y="1172064"/>
              <a:ext cx="828900" cy="555300"/>
            </a:xfrm>
            <a:prstGeom prst="straightConnector1">
              <a:avLst/>
            </a:prstGeom>
            <a:noFill/>
            <a:ln w="9525" cap="flat" cmpd="sng">
              <a:solidFill>
                <a:schemeClr val="dk2"/>
              </a:solidFill>
              <a:prstDash val="solid"/>
              <a:round/>
              <a:headEnd type="none" w="med" len="med"/>
              <a:tailEnd type="none" w="med" len="med"/>
            </a:ln>
          </p:spPr>
        </p:cxnSp>
        <p:cxnSp>
          <p:nvCxnSpPr>
            <p:cNvPr id="497" name="Google Shape;497;p9"/>
            <p:cNvCxnSpPr>
              <a:endCxn id="475" idx="3"/>
            </p:cNvCxnSpPr>
            <p:nvPr/>
          </p:nvCxnSpPr>
          <p:spPr>
            <a:xfrm rot="-5400000">
              <a:off x="88298" y="101408"/>
              <a:ext cx="721800" cy="1247100"/>
            </a:xfrm>
            <a:prstGeom prst="straightConnector1">
              <a:avLst/>
            </a:prstGeom>
            <a:noFill/>
            <a:ln w="9525" cap="flat" cmpd="sng">
              <a:solidFill>
                <a:schemeClr val="dk2"/>
              </a:solidFill>
              <a:prstDash val="solid"/>
              <a:round/>
              <a:headEnd type="none" w="med" len="med"/>
              <a:tailEnd type="none" w="med" len="med"/>
            </a:ln>
          </p:spPr>
        </p:cxnSp>
        <p:cxnSp>
          <p:nvCxnSpPr>
            <p:cNvPr id="498" name="Google Shape;498;p9"/>
            <p:cNvCxnSpPr>
              <a:endCxn id="483" idx="1"/>
            </p:cNvCxnSpPr>
            <p:nvPr/>
          </p:nvCxnSpPr>
          <p:spPr>
            <a:xfrm rot="-5400000" flipH="1">
              <a:off x="95423" y="892273"/>
              <a:ext cx="600600" cy="813000"/>
            </a:xfrm>
            <a:prstGeom prst="straightConnector1">
              <a:avLst/>
            </a:prstGeom>
            <a:noFill/>
            <a:ln w="9525" cap="flat" cmpd="sng">
              <a:solidFill>
                <a:schemeClr val="dk2"/>
              </a:solidFill>
              <a:prstDash val="solid"/>
              <a:round/>
              <a:headEnd type="none" w="med" len="med"/>
              <a:tailEnd type="none" w="med" len="med"/>
            </a:ln>
          </p:spPr>
        </p:cxnSp>
        <p:cxnSp>
          <p:nvCxnSpPr>
            <p:cNvPr id="499" name="Google Shape;499;p9"/>
            <p:cNvCxnSpPr>
              <a:endCxn id="500" idx="4"/>
            </p:cNvCxnSpPr>
            <p:nvPr/>
          </p:nvCxnSpPr>
          <p:spPr>
            <a:xfrm rot="-5400000">
              <a:off x="-68250" y="484325"/>
              <a:ext cx="551400" cy="464100"/>
            </a:xfrm>
            <a:prstGeom prst="straightConnector1">
              <a:avLst/>
            </a:prstGeom>
            <a:noFill/>
            <a:ln w="9525" cap="flat" cmpd="sng">
              <a:solidFill>
                <a:schemeClr val="dk2"/>
              </a:solidFill>
              <a:prstDash val="solid"/>
              <a:round/>
              <a:headEnd type="none" w="med" len="med"/>
              <a:tailEnd type="none" w="med" len="med"/>
            </a:ln>
          </p:spPr>
        </p:cxnSp>
        <p:cxnSp>
          <p:nvCxnSpPr>
            <p:cNvPr id="501" name="Google Shape;501;p9"/>
            <p:cNvCxnSpPr>
              <a:stCxn id="500" idx="6"/>
              <a:endCxn id="475" idx="2"/>
            </p:cNvCxnSpPr>
            <p:nvPr/>
          </p:nvCxnSpPr>
          <p:spPr>
            <a:xfrm rot="-5400000">
              <a:off x="729900" y="80675"/>
              <a:ext cx="69600" cy="602100"/>
            </a:xfrm>
            <a:prstGeom prst="straightConnector1">
              <a:avLst/>
            </a:prstGeom>
            <a:noFill/>
            <a:ln w="9525" cap="flat" cmpd="sng">
              <a:solidFill>
                <a:schemeClr val="dk2"/>
              </a:solidFill>
              <a:prstDash val="solid"/>
              <a:round/>
              <a:headEnd type="none" w="med" len="med"/>
              <a:tailEnd type="none" w="med" len="med"/>
            </a:ln>
          </p:spPr>
        </p:cxnSp>
        <p:cxnSp>
          <p:nvCxnSpPr>
            <p:cNvPr id="502" name="Google Shape;502;p9"/>
            <p:cNvCxnSpPr>
              <a:endCxn id="500" idx="0"/>
            </p:cNvCxnSpPr>
            <p:nvPr/>
          </p:nvCxnSpPr>
          <p:spPr>
            <a:xfrm rot="-5400000" flipH="1">
              <a:off x="3150" y="-43975"/>
              <a:ext cx="654000" cy="218700"/>
            </a:xfrm>
            <a:prstGeom prst="straightConnector1">
              <a:avLst/>
            </a:prstGeom>
            <a:noFill/>
            <a:ln w="9525" cap="flat" cmpd="sng">
              <a:solidFill>
                <a:schemeClr val="dk2"/>
              </a:solidFill>
              <a:prstDash val="solid"/>
              <a:round/>
              <a:headEnd type="none" w="med" len="med"/>
              <a:tailEnd type="none" w="med" len="med"/>
            </a:ln>
          </p:spPr>
        </p:cxnSp>
        <p:cxnSp>
          <p:nvCxnSpPr>
            <p:cNvPr id="503" name="Google Shape;503;p9"/>
            <p:cNvCxnSpPr>
              <a:endCxn id="500" idx="3"/>
            </p:cNvCxnSpPr>
            <p:nvPr/>
          </p:nvCxnSpPr>
          <p:spPr>
            <a:xfrm rot="-5400000">
              <a:off x="45173" y="254952"/>
              <a:ext cx="198600" cy="555900"/>
            </a:xfrm>
            <a:prstGeom prst="straightConnector1">
              <a:avLst/>
            </a:prstGeom>
            <a:noFill/>
            <a:ln w="9525" cap="flat" cmpd="sng">
              <a:solidFill>
                <a:schemeClr val="dk2"/>
              </a:solidFill>
              <a:prstDash val="solid"/>
              <a:round/>
              <a:headEnd type="none" w="med" len="med"/>
              <a:tailEnd type="none" w="med" len="med"/>
            </a:ln>
          </p:spPr>
        </p:cxnSp>
        <p:cxnSp>
          <p:nvCxnSpPr>
            <p:cNvPr id="504" name="Google Shape;504;p9"/>
            <p:cNvCxnSpPr>
              <a:stCxn id="481" idx="4"/>
              <a:endCxn id="478" idx="0"/>
            </p:cNvCxnSpPr>
            <p:nvPr/>
          </p:nvCxnSpPr>
          <p:spPr>
            <a:xfrm rot="5400000">
              <a:off x="1087100" y="1316675"/>
              <a:ext cx="791100" cy="142200"/>
            </a:xfrm>
            <a:prstGeom prst="straightConnector1">
              <a:avLst/>
            </a:prstGeom>
            <a:noFill/>
            <a:ln w="9525" cap="flat" cmpd="sng">
              <a:solidFill>
                <a:schemeClr val="dk2"/>
              </a:solidFill>
              <a:prstDash val="solid"/>
              <a:round/>
              <a:headEnd type="none" w="med" len="med"/>
              <a:tailEnd type="none" w="med" len="med"/>
            </a:ln>
          </p:spPr>
        </p:cxnSp>
        <p:cxnSp>
          <p:nvCxnSpPr>
            <p:cNvPr id="505" name="Google Shape;505;p9"/>
            <p:cNvCxnSpPr>
              <a:stCxn id="476" idx="4"/>
              <a:endCxn id="490" idx="6"/>
            </p:cNvCxnSpPr>
            <p:nvPr/>
          </p:nvCxnSpPr>
          <p:spPr>
            <a:xfrm rot="5400000">
              <a:off x="2551550" y="177225"/>
              <a:ext cx="676200" cy="1191000"/>
            </a:xfrm>
            <a:prstGeom prst="straightConnector1">
              <a:avLst/>
            </a:prstGeom>
            <a:noFill/>
            <a:ln w="9525" cap="flat" cmpd="sng">
              <a:solidFill>
                <a:schemeClr val="dk2"/>
              </a:solidFill>
              <a:prstDash val="solid"/>
              <a:round/>
              <a:headEnd type="none" w="med" len="med"/>
              <a:tailEnd type="none" w="med" len="med"/>
            </a:ln>
          </p:spPr>
        </p:cxnSp>
        <p:sp>
          <p:nvSpPr>
            <p:cNvPr id="487" name="Google Shape;487;p9"/>
            <p:cNvSpPr/>
            <p:nvPr/>
          </p:nvSpPr>
          <p:spPr>
            <a:xfrm>
              <a:off x="275275" y="28304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4" name="Google Shape;484;p9"/>
            <p:cNvSpPr/>
            <p:nvPr/>
          </p:nvSpPr>
          <p:spPr>
            <a:xfrm>
              <a:off x="1122850" y="21504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490" name="Google Shape;490;p9"/>
            <p:cNvSpPr/>
            <p:nvPr/>
          </p:nvSpPr>
          <p:spPr>
            <a:xfrm>
              <a:off x="2245700" y="108665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478" name="Google Shape;478;p9"/>
            <p:cNvSpPr/>
            <p:nvPr/>
          </p:nvSpPr>
          <p:spPr>
            <a:xfrm>
              <a:off x="1387300" y="17832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476" name="Google Shape;476;p9"/>
            <p:cNvSpPr/>
            <p:nvPr/>
          </p:nvSpPr>
          <p:spPr>
            <a:xfrm>
              <a:off x="3461000" y="38632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481" name="Google Shape;481;p9"/>
            <p:cNvSpPr/>
            <p:nvPr/>
          </p:nvSpPr>
          <p:spPr>
            <a:xfrm>
              <a:off x="1529600" y="94392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475" name="Google Shape;475;p9"/>
            <p:cNvSpPr/>
            <p:nvPr/>
          </p:nvSpPr>
          <p:spPr>
            <a:xfrm>
              <a:off x="1065675" y="322831"/>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483" name="Google Shape;483;p9"/>
            <p:cNvSpPr/>
            <p:nvPr/>
          </p:nvSpPr>
          <p:spPr>
            <a:xfrm>
              <a:off x="795150" y="15920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489" name="Google Shape;489;p9"/>
            <p:cNvSpPr/>
            <p:nvPr/>
          </p:nvSpPr>
          <p:spPr>
            <a:xfrm>
              <a:off x="507450" y="994038"/>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00" name="Google Shape;500;p9"/>
            <p:cNvSpPr/>
            <p:nvPr/>
          </p:nvSpPr>
          <p:spPr>
            <a:xfrm>
              <a:off x="415350" y="39237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cxnSp>
          <p:nvCxnSpPr>
            <p:cNvPr id="506" name="Google Shape;506;p9"/>
            <p:cNvCxnSpPr>
              <a:stCxn id="489" idx="4"/>
              <a:endCxn id="483" idx="0"/>
            </p:cNvCxnSpPr>
            <p:nvPr/>
          </p:nvCxnSpPr>
          <p:spPr>
            <a:xfrm rot="-5400000" flipH="1">
              <a:off x="400650" y="1173288"/>
              <a:ext cx="549600" cy="287700"/>
            </a:xfrm>
            <a:prstGeom prst="straightConnector1">
              <a:avLst/>
            </a:prstGeom>
            <a:noFill/>
            <a:ln w="9525" cap="flat" cmpd="sng">
              <a:solidFill>
                <a:schemeClr val="dk2"/>
              </a:solidFill>
              <a:prstDash val="solid"/>
              <a:round/>
              <a:headEnd type="none" w="med" len="med"/>
              <a:tailEnd type="none" w="med" len="med"/>
            </a:ln>
          </p:spPr>
        </p:cxnSp>
        <p:cxnSp>
          <p:nvCxnSpPr>
            <p:cNvPr id="507" name="Google Shape;507;p9"/>
            <p:cNvCxnSpPr>
              <a:stCxn id="475" idx="0"/>
            </p:cNvCxnSpPr>
            <p:nvPr/>
          </p:nvCxnSpPr>
          <p:spPr>
            <a:xfrm rot="5400000" flipH="1">
              <a:off x="764475" y="-2519"/>
              <a:ext cx="417300" cy="233400"/>
            </a:xfrm>
            <a:prstGeom prst="straightConnector1">
              <a:avLst/>
            </a:prstGeom>
            <a:noFill/>
            <a:ln w="9525" cap="flat" cmpd="sng">
              <a:solidFill>
                <a:schemeClr val="dk2"/>
              </a:solidFill>
              <a:prstDash val="solid"/>
              <a:round/>
              <a:headEnd type="none" w="med" len="med"/>
              <a:tailEnd type="none" w="med" len="med"/>
            </a:ln>
          </p:spPr>
        </p:cxnSp>
      </p:grpSp>
      <p:sp>
        <p:nvSpPr>
          <p:cNvPr id="508" name="Google Shape;508;p9"/>
          <p:cNvSpPr/>
          <p:nvPr/>
        </p:nvSpPr>
        <p:spPr>
          <a:xfrm>
            <a:off x="0" y="0"/>
            <a:ext cx="12191317" cy="6857997"/>
          </a:xfrm>
          <a:custGeom>
            <a:avLst/>
            <a:gdLst/>
            <a:ahLst/>
            <a:cxnLst/>
            <a:rect l="l" t="t" r="r" b="b"/>
            <a:pathLst>
              <a:path w="285801" h="160772" extrusionOk="0">
                <a:moveTo>
                  <a:pt x="273802" y="5344"/>
                </a:moveTo>
                <a:cubicBezTo>
                  <a:pt x="277482" y="5394"/>
                  <a:pt x="280456" y="8369"/>
                  <a:pt x="280456" y="11999"/>
                </a:cubicBezTo>
                <a:lnTo>
                  <a:pt x="280456" y="148722"/>
                </a:lnTo>
                <a:cubicBezTo>
                  <a:pt x="280406" y="152403"/>
                  <a:pt x="277432" y="155377"/>
                  <a:pt x="273751" y="155377"/>
                </a:cubicBezTo>
                <a:lnTo>
                  <a:pt x="11999" y="155377"/>
                </a:lnTo>
                <a:cubicBezTo>
                  <a:pt x="8369" y="155377"/>
                  <a:pt x="5344" y="152403"/>
                  <a:pt x="5344" y="148722"/>
                </a:cubicBezTo>
                <a:lnTo>
                  <a:pt x="5344" y="11999"/>
                </a:lnTo>
                <a:cubicBezTo>
                  <a:pt x="5394" y="8318"/>
                  <a:pt x="8369" y="5344"/>
                  <a:pt x="11999" y="5344"/>
                </a:cubicBezTo>
                <a:close/>
                <a:moveTo>
                  <a:pt x="0" y="0"/>
                </a:moveTo>
                <a:lnTo>
                  <a:pt x="0" y="160771"/>
                </a:lnTo>
                <a:lnTo>
                  <a:pt x="285800" y="160771"/>
                </a:lnTo>
                <a:lnTo>
                  <a:pt x="28580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851228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41"/>
        <p:cNvGrpSpPr/>
        <p:nvPr/>
      </p:nvGrpSpPr>
      <p:grpSpPr>
        <a:xfrm>
          <a:off x="0" y="0"/>
          <a:ext cx="0" cy="0"/>
          <a:chOff x="0" y="0"/>
          <a:chExt cx="0" cy="0"/>
        </a:xfrm>
      </p:grpSpPr>
      <p:sp>
        <p:nvSpPr>
          <p:cNvPr id="542" name="Google Shape;542;p11"/>
          <p:cNvSpPr txBox="1">
            <a:spLocks noGrp="1"/>
          </p:cNvSpPr>
          <p:nvPr>
            <p:ph type="title" hasCustomPrompt="1"/>
          </p:nvPr>
        </p:nvSpPr>
        <p:spPr>
          <a:xfrm>
            <a:off x="2003267" y="1973200"/>
            <a:ext cx="8185600" cy="22020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0"/>
              <a:buNone/>
              <a:defRPr sz="13333" b="1"/>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543" name="Google Shape;543;p11"/>
          <p:cNvSpPr txBox="1">
            <a:spLocks noGrp="1"/>
          </p:cNvSpPr>
          <p:nvPr>
            <p:ph type="body" idx="1"/>
          </p:nvPr>
        </p:nvSpPr>
        <p:spPr>
          <a:xfrm>
            <a:off x="2003267" y="4175200"/>
            <a:ext cx="8185600" cy="709600"/>
          </a:xfrm>
          <a:prstGeom prst="rect">
            <a:avLst/>
          </a:prstGeom>
        </p:spPr>
        <p:txBody>
          <a:bodyPr spcFirstLastPara="1" wrap="square" lIns="91425" tIns="91425" rIns="91425" bIns="91425" anchor="t" anchorCtr="0">
            <a:noAutofit/>
          </a:bodyPr>
          <a:lstStyle>
            <a:lvl1pPr marL="609585" lvl="0" indent="-440256" algn="ctr">
              <a:spcBef>
                <a:spcPts val="0"/>
              </a:spcBef>
              <a:spcAft>
                <a:spcPts val="0"/>
              </a:spcAft>
              <a:buSzPts val="1600"/>
              <a:buChar char="●"/>
              <a:defRPr sz="2400"/>
            </a:lvl1pPr>
            <a:lvl2pPr marL="1219170" lvl="1" indent="-440256" algn="ctr">
              <a:spcBef>
                <a:spcPts val="0"/>
              </a:spcBef>
              <a:spcAft>
                <a:spcPts val="0"/>
              </a:spcAft>
              <a:buSzPts val="1600"/>
              <a:buChar char="○"/>
              <a:defRPr/>
            </a:lvl2pPr>
            <a:lvl3pPr marL="1828754" lvl="2" indent="-440256" algn="ctr">
              <a:spcBef>
                <a:spcPts val="0"/>
              </a:spcBef>
              <a:spcAft>
                <a:spcPts val="0"/>
              </a:spcAft>
              <a:buSzPts val="1600"/>
              <a:buChar char="■"/>
              <a:defRPr/>
            </a:lvl3pPr>
            <a:lvl4pPr marL="2438339" lvl="3" indent="-440256" algn="ctr">
              <a:spcBef>
                <a:spcPts val="0"/>
              </a:spcBef>
              <a:spcAft>
                <a:spcPts val="0"/>
              </a:spcAft>
              <a:buSzPts val="1600"/>
              <a:buChar char="●"/>
              <a:defRPr/>
            </a:lvl4pPr>
            <a:lvl5pPr marL="3047924" lvl="4" indent="-440256" algn="ctr">
              <a:spcBef>
                <a:spcPts val="0"/>
              </a:spcBef>
              <a:spcAft>
                <a:spcPts val="0"/>
              </a:spcAft>
              <a:buSzPts val="1600"/>
              <a:buChar char="○"/>
              <a:defRPr/>
            </a:lvl5pPr>
            <a:lvl6pPr marL="3657509" lvl="5" indent="-440256" algn="ctr">
              <a:spcBef>
                <a:spcPts val="0"/>
              </a:spcBef>
              <a:spcAft>
                <a:spcPts val="0"/>
              </a:spcAft>
              <a:buSzPts val="1600"/>
              <a:buChar char="■"/>
              <a:defRPr/>
            </a:lvl6pPr>
            <a:lvl7pPr marL="4267093" lvl="6" indent="-440256" algn="ctr">
              <a:spcBef>
                <a:spcPts val="0"/>
              </a:spcBef>
              <a:spcAft>
                <a:spcPts val="0"/>
              </a:spcAft>
              <a:buSzPts val="1600"/>
              <a:buChar char="●"/>
              <a:defRPr/>
            </a:lvl7pPr>
            <a:lvl8pPr marL="4876678" lvl="7" indent="-440256" algn="ctr">
              <a:spcBef>
                <a:spcPts val="0"/>
              </a:spcBef>
              <a:spcAft>
                <a:spcPts val="0"/>
              </a:spcAft>
              <a:buSzPts val="1600"/>
              <a:buChar char="○"/>
              <a:defRPr/>
            </a:lvl8pPr>
            <a:lvl9pPr marL="5486263" lvl="8" indent="-440256" algn="ctr">
              <a:spcBef>
                <a:spcPts val="0"/>
              </a:spcBef>
              <a:spcAft>
                <a:spcPts val="0"/>
              </a:spcAft>
              <a:buSzPts val="1600"/>
              <a:buChar char="■"/>
              <a:defRPr/>
            </a:lvl9pPr>
          </a:lstStyle>
          <a:p>
            <a:pPr lvl="0"/>
            <a:r>
              <a:rPr lang="en-GB"/>
              <a:t>Click to edit Master text styles</a:t>
            </a:r>
          </a:p>
        </p:txBody>
      </p:sp>
      <p:grpSp>
        <p:nvGrpSpPr>
          <p:cNvPr id="544" name="Google Shape;544;p11"/>
          <p:cNvGrpSpPr/>
          <p:nvPr/>
        </p:nvGrpSpPr>
        <p:grpSpPr>
          <a:xfrm flipH="1">
            <a:off x="-896155" y="-2498757"/>
            <a:ext cx="6424779" cy="6646751"/>
            <a:chOff x="5106697" y="-1797868"/>
            <a:chExt cx="4818584" cy="4985063"/>
          </a:xfrm>
        </p:grpSpPr>
        <p:grpSp>
          <p:nvGrpSpPr>
            <p:cNvPr id="545" name="Google Shape;545;p11"/>
            <p:cNvGrpSpPr/>
            <p:nvPr/>
          </p:nvGrpSpPr>
          <p:grpSpPr>
            <a:xfrm rot="1311506" flipH="1">
              <a:off x="5689588" y="-1253506"/>
              <a:ext cx="3652803" cy="3896338"/>
              <a:chOff x="-193810" y="-1102275"/>
              <a:chExt cx="4079160" cy="4433253"/>
            </a:xfrm>
          </p:grpSpPr>
          <p:cxnSp>
            <p:nvCxnSpPr>
              <p:cNvPr id="546" name="Google Shape;546;p11"/>
              <p:cNvCxnSpPr>
                <a:stCxn id="547" idx="6"/>
                <a:endCxn id="548" idx="1"/>
              </p:cNvCxnSpPr>
              <p:nvPr/>
            </p:nvCxnSpPr>
            <p:spPr>
              <a:xfrm rot="-9469060" flipH="1">
                <a:off x="1184962" y="-52705"/>
                <a:ext cx="2212126" cy="845872"/>
              </a:xfrm>
              <a:prstGeom prst="straightConnector1">
                <a:avLst/>
              </a:prstGeom>
              <a:noFill/>
              <a:ln w="9525" cap="flat" cmpd="sng">
                <a:solidFill>
                  <a:schemeClr val="dk2"/>
                </a:solidFill>
                <a:prstDash val="solid"/>
                <a:round/>
                <a:headEnd type="none" w="med" len="med"/>
                <a:tailEnd type="none" w="med" len="med"/>
              </a:ln>
            </p:spPr>
          </p:cxnSp>
          <p:cxnSp>
            <p:nvCxnSpPr>
              <p:cNvPr id="549" name="Google Shape;549;p11"/>
              <p:cNvCxnSpPr>
                <a:endCxn id="548" idx="0"/>
              </p:cNvCxnSpPr>
              <p:nvPr/>
            </p:nvCxnSpPr>
            <p:spPr>
              <a:xfrm rot="1331240">
                <a:off x="2522444" y="-911695"/>
                <a:ext cx="1207511" cy="1107440"/>
              </a:xfrm>
              <a:prstGeom prst="straightConnector1">
                <a:avLst/>
              </a:prstGeom>
              <a:noFill/>
              <a:ln w="9525" cap="flat" cmpd="sng">
                <a:solidFill>
                  <a:schemeClr val="dk2"/>
                </a:solidFill>
                <a:prstDash val="solid"/>
                <a:round/>
                <a:headEnd type="none" w="med" len="med"/>
                <a:tailEnd type="none" w="med" len="med"/>
              </a:ln>
            </p:spPr>
          </p:cxnSp>
          <p:cxnSp>
            <p:nvCxnSpPr>
              <p:cNvPr id="550" name="Google Shape;550;p11"/>
              <p:cNvCxnSpPr>
                <a:stCxn id="551" idx="6"/>
                <a:endCxn id="548" idx="2"/>
              </p:cNvCxnSpPr>
              <p:nvPr/>
            </p:nvCxnSpPr>
            <p:spPr>
              <a:xfrm rot="-9469246" flipH="1">
                <a:off x="1742242" y="75476"/>
                <a:ext cx="1554415" cy="1227497"/>
              </a:xfrm>
              <a:prstGeom prst="straightConnector1">
                <a:avLst/>
              </a:prstGeom>
              <a:noFill/>
              <a:ln w="9525" cap="flat" cmpd="sng">
                <a:solidFill>
                  <a:schemeClr val="dk2"/>
                </a:solidFill>
                <a:prstDash val="solid"/>
                <a:round/>
                <a:headEnd type="none" w="med" len="med"/>
                <a:tailEnd type="none" w="med" len="med"/>
              </a:ln>
            </p:spPr>
          </p:cxnSp>
          <p:cxnSp>
            <p:nvCxnSpPr>
              <p:cNvPr id="552" name="Google Shape;552;p11"/>
              <p:cNvCxnSpPr>
                <a:stCxn id="553" idx="5"/>
                <a:endCxn id="554" idx="1"/>
              </p:cNvCxnSpPr>
              <p:nvPr/>
            </p:nvCxnSpPr>
            <p:spPr>
              <a:xfrm rot="1331675">
                <a:off x="695500" y="1664106"/>
                <a:ext cx="292254" cy="719741"/>
              </a:xfrm>
              <a:prstGeom prst="straightConnector1">
                <a:avLst/>
              </a:prstGeom>
              <a:noFill/>
              <a:ln w="9525" cap="flat" cmpd="sng">
                <a:solidFill>
                  <a:schemeClr val="dk2"/>
                </a:solidFill>
                <a:prstDash val="solid"/>
                <a:round/>
                <a:headEnd type="none" w="med" len="med"/>
                <a:tailEnd type="none" w="med" len="med"/>
              </a:ln>
            </p:spPr>
          </p:cxnSp>
          <p:cxnSp>
            <p:nvCxnSpPr>
              <p:cNvPr id="555" name="Google Shape;555;p11"/>
              <p:cNvCxnSpPr>
                <a:stCxn id="547" idx="5"/>
                <a:endCxn id="551" idx="0"/>
              </p:cNvCxnSpPr>
              <p:nvPr/>
            </p:nvCxnSpPr>
            <p:spPr>
              <a:xfrm rot="1330715">
                <a:off x="1017135" y="469797"/>
                <a:ext cx="626234" cy="368422"/>
              </a:xfrm>
              <a:prstGeom prst="straightConnector1">
                <a:avLst/>
              </a:prstGeom>
              <a:noFill/>
              <a:ln w="9525" cap="flat" cmpd="sng">
                <a:solidFill>
                  <a:schemeClr val="dk2"/>
                </a:solidFill>
                <a:prstDash val="solid"/>
                <a:round/>
                <a:headEnd type="none" w="med" len="med"/>
                <a:tailEnd type="none" w="med" len="med"/>
              </a:ln>
            </p:spPr>
          </p:cxnSp>
          <p:cxnSp>
            <p:nvCxnSpPr>
              <p:cNvPr id="556" name="Google Shape;556;p11"/>
              <p:cNvCxnSpPr>
                <a:stCxn id="557" idx="0"/>
                <a:endCxn id="551" idx="3"/>
              </p:cNvCxnSpPr>
              <p:nvPr/>
            </p:nvCxnSpPr>
            <p:spPr>
              <a:xfrm rot="-9468992" flipH="1">
                <a:off x="253143" y="737790"/>
                <a:ext cx="860494" cy="2515777"/>
              </a:xfrm>
              <a:prstGeom prst="straightConnector1">
                <a:avLst/>
              </a:prstGeom>
              <a:noFill/>
              <a:ln w="9525" cap="flat" cmpd="sng">
                <a:solidFill>
                  <a:schemeClr val="dk2"/>
                </a:solidFill>
                <a:prstDash val="solid"/>
                <a:round/>
                <a:headEnd type="none" w="med" len="med"/>
                <a:tailEnd type="none" w="med" len="med"/>
              </a:ln>
            </p:spPr>
          </p:cxnSp>
          <p:cxnSp>
            <p:nvCxnSpPr>
              <p:cNvPr id="558" name="Google Shape;558;p11"/>
              <p:cNvCxnSpPr>
                <a:stCxn id="559" idx="5"/>
                <a:endCxn id="560" idx="2"/>
              </p:cNvCxnSpPr>
              <p:nvPr/>
            </p:nvCxnSpPr>
            <p:spPr>
              <a:xfrm rot="-9469073" flipH="1">
                <a:off x="564077" y="929372"/>
                <a:ext cx="2615799" cy="620684"/>
              </a:xfrm>
              <a:prstGeom prst="straightConnector1">
                <a:avLst/>
              </a:prstGeom>
              <a:noFill/>
              <a:ln w="9525" cap="flat" cmpd="sng">
                <a:solidFill>
                  <a:schemeClr val="dk2"/>
                </a:solidFill>
                <a:prstDash val="solid"/>
                <a:round/>
                <a:headEnd type="none" w="med" len="med"/>
                <a:tailEnd type="none" w="med" len="med"/>
              </a:ln>
            </p:spPr>
          </p:cxnSp>
          <p:cxnSp>
            <p:nvCxnSpPr>
              <p:cNvPr id="561" name="Google Shape;561;p11"/>
              <p:cNvCxnSpPr>
                <a:stCxn id="562" idx="6"/>
                <a:endCxn id="563" idx="3"/>
              </p:cNvCxnSpPr>
              <p:nvPr/>
            </p:nvCxnSpPr>
            <p:spPr>
              <a:xfrm rot="-9469056" flipH="1">
                <a:off x="42508" y="1560812"/>
                <a:ext cx="1248290" cy="829547"/>
              </a:xfrm>
              <a:prstGeom prst="straightConnector1">
                <a:avLst/>
              </a:prstGeom>
              <a:noFill/>
              <a:ln w="9525" cap="flat" cmpd="sng">
                <a:solidFill>
                  <a:schemeClr val="dk2"/>
                </a:solidFill>
                <a:prstDash val="solid"/>
                <a:round/>
                <a:headEnd type="none" w="med" len="med"/>
                <a:tailEnd type="none" w="med" len="med"/>
              </a:ln>
            </p:spPr>
          </p:cxnSp>
          <p:cxnSp>
            <p:nvCxnSpPr>
              <p:cNvPr id="564" name="Google Shape;564;p11"/>
              <p:cNvCxnSpPr>
                <a:stCxn id="557" idx="6"/>
                <a:endCxn id="554" idx="3"/>
              </p:cNvCxnSpPr>
              <p:nvPr/>
            </p:nvCxnSpPr>
            <p:spPr>
              <a:xfrm rot="-9469426" flipH="1">
                <a:off x="-6967" y="2282970"/>
                <a:ext cx="715314" cy="913117"/>
              </a:xfrm>
              <a:prstGeom prst="straightConnector1">
                <a:avLst/>
              </a:prstGeom>
              <a:noFill/>
              <a:ln w="9525" cap="flat" cmpd="sng">
                <a:solidFill>
                  <a:schemeClr val="dk2"/>
                </a:solidFill>
                <a:prstDash val="solid"/>
                <a:round/>
                <a:headEnd type="none" w="med" len="med"/>
                <a:tailEnd type="none" w="med" len="med"/>
              </a:ln>
            </p:spPr>
          </p:cxnSp>
          <p:cxnSp>
            <p:nvCxnSpPr>
              <p:cNvPr id="565" name="Google Shape;565;p11"/>
              <p:cNvCxnSpPr>
                <a:stCxn id="559" idx="6"/>
                <a:endCxn id="551" idx="2"/>
              </p:cNvCxnSpPr>
              <p:nvPr/>
            </p:nvCxnSpPr>
            <p:spPr>
              <a:xfrm rot="-9469105" flipH="1">
                <a:off x="597668" y="786085"/>
                <a:ext cx="889964" cy="414105"/>
              </a:xfrm>
              <a:prstGeom prst="straightConnector1">
                <a:avLst/>
              </a:prstGeom>
              <a:noFill/>
              <a:ln w="9525" cap="flat" cmpd="sng">
                <a:solidFill>
                  <a:schemeClr val="dk2"/>
                </a:solidFill>
                <a:prstDash val="solid"/>
                <a:round/>
                <a:headEnd type="none" w="med" len="med"/>
                <a:tailEnd type="none" w="med" len="med"/>
              </a:ln>
            </p:spPr>
          </p:cxnSp>
          <p:cxnSp>
            <p:nvCxnSpPr>
              <p:cNvPr id="566" name="Google Shape;566;p11"/>
              <p:cNvCxnSpPr>
                <a:stCxn id="559" idx="7"/>
                <a:endCxn id="547" idx="4"/>
              </p:cNvCxnSpPr>
              <p:nvPr/>
            </p:nvCxnSpPr>
            <p:spPr>
              <a:xfrm rot="-9471169" flipH="1">
                <a:off x="680810" y="292284"/>
                <a:ext cx="276933" cy="787653"/>
              </a:xfrm>
              <a:prstGeom prst="straightConnector1">
                <a:avLst/>
              </a:prstGeom>
              <a:noFill/>
              <a:ln w="9525" cap="flat" cmpd="sng">
                <a:solidFill>
                  <a:schemeClr val="dk2"/>
                </a:solidFill>
                <a:prstDash val="solid"/>
                <a:round/>
                <a:headEnd type="none" w="med" len="med"/>
                <a:tailEnd type="none" w="med" len="med"/>
              </a:ln>
            </p:spPr>
          </p:cxnSp>
          <p:cxnSp>
            <p:nvCxnSpPr>
              <p:cNvPr id="567" name="Google Shape;567;p11"/>
              <p:cNvCxnSpPr>
                <a:stCxn id="562" idx="7"/>
                <a:endCxn id="553" idx="3"/>
              </p:cNvCxnSpPr>
              <p:nvPr/>
            </p:nvCxnSpPr>
            <p:spPr>
              <a:xfrm rot="-9468858" flipH="1">
                <a:off x="47142" y="1486330"/>
                <a:ext cx="639549" cy="769992"/>
              </a:xfrm>
              <a:prstGeom prst="straightConnector1">
                <a:avLst/>
              </a:prstGeom>
              <a:noFill/>
              <a:ln w="9525" cap="flat" cmpd="sng">
                <a:solidFill>
                  <a:schemeClr val="dk2"/>
                </a:solidFill>
                <a:prstDash val="solid"/>
                <a:round/>
                <a:headEnd type="none" w="med" len="med"/>
                <a:tailEnd type="none" w="med" len="med"/>
              </a:ln>
            </p:spPr>
          </p:cxnSp>
          <p:cxnSp>
            <p:nvCxnSpPr>
              <p:cNvPr id="568" name="Google Shape;568;p11"/>
              <p:cNvCxnSpPr>
                <a:stCxn id="562" idx="0"/>
                <a:endCxn id="559" idx="3"/>
              </p:cNvCxnSpPr>
              <p:nvPr/>
            </p:nvCxnSpPr>
            <p:spPr>
              <a:xfrm rot="-9466557" flipH="1">
                <a:off x="127653" y="961430"/>
                <a:ext cx="173704" cy="1214962"/>
              </a:xfrm>
              <a:prstGeom prst="straightConnector1">
                <a:avLst/>
              </a:prstGeom>
              <a:noFill/>
              <a:ln w="9525" cap="flat" cmpd="sng">
                <a:solidFill>
                  <a:schemeClr val="dk2"/>
                </a:solidFill>
                <a:prstDash val="solid"/>
                <a:round/>
                <a:headEnd type="none" w="med" len="med"/>
                <a:tailEnd type="none" w="med" len="med"/>
              </a:ln>
            </p:spPr>
          </p:cxnSp>
          <p:cxnSp>
            <p:nvCxnSpPr>
              <p:cNvPr id="569" name="Google Shape;569;p11"/>
              <p:cNvCxnSpPr>
                <a:endCxn id="547" idx="3"/>
              </p:cNvCxnSpPr>
              <p:nvPr/>
            </p:nvCxnSpPr>
            <p:spPr>
              <a:xfrm rot="-9469196" flipH="1">
                <a:off x="-1773" y="155277"/>
                <a:ext cx="901942" cy="1139361"/>
              </a:xfrm>
              <a:prstGeom prst="straightConnector1">
                <a:avLst/>
              </a:prstGeom>
              <a:noFill/>
              <a:ln w="9525" cap="flat" cmpd="sng">
                <a:solidFill>
                  <a:schemeClr val="dk2"/>
                </a:solidFill>
                <a:prstDash val="solid"/>
                <a:round/>
                <a:headEnd type="none" w="med" len="med"/>
                <a:tailEnd type="none" w="med" len="med"/>
              </a:ln>
            </p:spPr>
          </p:cxnSp>
          <p:cxnSp>
            <p:nvCxnSpPr>
              <p:cNvPr id="570" name="Google Shape;570;p11"/>
              <p:cNvCxnSpPr>
                <a:endCxn id="553" idx="1"/>
              </p:cNvCxnSpPr>
              <p:nvPr/>
            </p:nvCxnSpPr>
            <p:spPr>
              <a:xfrm rot="1330670">
                <a:off x="-91849" y="1174118"/>
                <a:ext cx="975144" cy="249312"/>
              </a:xfrm>
              <a:prstGeom prst="straightConnector1">
                <a:avLst/>
              </a:prstGeom>
              <a:noFill/>
              <a:ln w="9525" cap="flat" cmpd="sng">
                <a:solidFill>
                  <a:schemeClr val="dk2"/>
                </a:solidFill>
                <a:prstDash val="solid"/>
                <a:round/>
                <a:headEnd type="none" w="med" len="med"/>
                <a:tailEnd type="none" w="med" len="med"/>
              </a:ln>
            </p:spPr>
          </p:cxnSp>
          <p:cxnSp>
            <p:nvCxnSpPr>
              <p:cNvPr id="571" name="Google Shape;571;p11"/>
              <p:cNvCxnSpPr>
                <a:endCxn id="572" idx="4"/>
              </p:cNvCxnSpPr>
              <p:nvPr/>
            </p:nvCxnSpPr>
            <p:spPr>
              <a:xfrm rot="-9468959" flipH="1">
                <a:off x="90654" y="373413"/>
                <a:ext cx="233591" cy="685925"/>
              </a:xfrm>
              <a:prstGeom prst="straightConnector1">
                <a:avLst/>
              </a:prstGeom>
              <a:noFill/>
              <a:ln w="9525" cap="flat" cmpd="sng">
                <a:solidFill>
                  <a:schemeClr val="dk2"/>
                </a:solidFill>
                <a:prstDash val="solid"/>
                <a:round/>
                <a:headEnd type="none" w="med" len="med"/>
                <a:tailEnd type="none" w="med" len="med"/>
              </a:ln>
            </p:spPr>
          </p:cxnSp>
          <p:cxnSp>
            <p:nvCxnSpPr>
              <p:cNvPr id="573" name="Google Shape;573;p11"/>
              <p:cNvCxnSpPr>
                <a:stCxn id="572" idx="6"/>
                <a:endCxn id="547" idx="2"/>
              </p:cNvCxnSpPr>
              <p:nvPr/>
            </p:nvCxnSpPr>
            <p:spPr>
              <a:xfrm rot="-9468700" flipH="1">
                <a:off x="496596" y="235789"/>
                <a:ext cx="536208" cy="291873"/>
              </a:xfrm>
              <a:prstGeom prst="straightConnector1">
                <a:avLst/>
              </a:prstGeom>
              <a:noFill/>
              <a:ln w="9525" cap="flat" cmpd="sng">
                <a:solidFill>
                  <a:schemeClr val="dk2"/>
                </a:solidFill>
                <a:prstDash val="solid"/>
                <a:round/>
                <a:headEnd type="none" w="med" len="med"/>
                <a:tailEnd type="none" w="med" len="med"/>
              </a:ln>
            </p:spPr>
          </p:cxnSp>
          <p:cxnSp>
            <p:nvCxnSpPr>
              <p:cNvPr id="574" name="Google Shape;574;p11"/>
              <p:cNvCxnSpPr>
                <a:endCxn id="572" idx="0"/>
              </p:cNvCxnSpPr>
              <p:nvPr/>
            </p:nvCxnSpPr>
            <p:spPr>
              <a:xfrm rot="1330704">
                <a:off x="110013" y="-196192"/>
                <a:ext cx="440275" cy="523135"/>
              </a:xfrm>
              <a:prstGeom prst="straightConnector1">
                <a:avLst/>
              </a:prstGeom>
              <a:noFill/>
              <a:ln w="9525" cap="flat" cmpd="sng">
                <a:solidFill>
                  <a:schemeClr val="dk2"/>
                </a:solidFill>
                <a:prstDash val="solid"/>
                <a:round/>
                <a:headEnd type="none" w="med" len="med"/>
                <a:tailEnd type="none" w="med" len="med"/>
              </a:ln>
            </p:spPr>
          </p:cxnSp>
          <p:cxnSp>
            <p:nvCxnSpPr>
              <p:cNvPr id="575" name="Google Shape;575;p11"/>
              <p:cNvCxnSpPr>
                <a:endCxn id="572" idx="3"/>
              </p:cNvCxnSpPr>
              <p:nvPr/>
            </p:nvCxnSpPr>
            <p:spPr>
              <a:xfrm rot="-9468752" flipH="1">
                <a:off x="-78756" y="335961"/>
                <a:ext cx="446459" cy="393881"/>
              </a:xfrm>
              <a:prstGeom prst="straightConnector1">
                <a:avLst/>
              </a:prstGeom>
              <a:noFill/>
              <a:ln w="9525" cap="flat" cmpd="sng">
                <a:solidFill>
                  <a:schemeClr val="dk2"/>
                </a:solidFill>
                <a:prstDash val="solid"/>
                <a:round/>
                <a:headEnd type="none" w="med" len="med"/>
                <a:tailEnd type="none" w="med" len="med"/>
              </a:ln>
            </p:spPr>
          </p:cxnSp>
          <p:cxnSp>
            <p:nvCxnSpPr>
              <p:cNvPr id="576" name="Google Shape;576;p11"/>
              <p:cNvCxnSpPr>
                <a:stCxn id="551" idx="4"/>
                <a:endCxn id="563" idx="0"/>
              </p:cNvCxnSpPr>
              <p:nvPr/>
            </p:nvCxnSpPr>
            <p:spPr>
              <a:xfrm rot="1331827">
                <a:off x="1406021" y="994616"/>
                <a:ext cx="153258" cy="786317"/>
              </a:xfrm>
              <a:prstGeom prst="straightConnector1">
                <a:avLst/>
              </a:prstGeom>
              <a:noFill/>
              <a:ln w="9525" cap="flat" cmpd="sng">
                <a:solidFill>
                  <a:schemeClr val="dk2"/>
                </a:solidFill>
                <a:prstDash val="solid"/>
                <a:round/>
                <a:headEnd type="none" w="med" len="med"/>
                <a:tailEnd type="none" w="med" len="med"/>
              </a:ln>
            </p:spPr>
          </p:cxnSp>
          <p:cxnSp>
            <p:nvCxnSpPr>
              <p:cNvPr id="577" name="Google Shape;577;p11"/>
              <p:cNvCxnSpPr>
                <a:stCxn id="548" idx="3"/>
                <a:endCxn id="560" idx="6"/>
              </p:cNvCxnSpPr>
              <p:nvPr/>
            </p:nvCxnSpPr>
            <p:spPr>
              <a:xfrm rot="1331099">
                <a:off x="3276821" y="422729"/>
                <a:ext cx="158105" cy="1026045"/>
              </a:xfrm>
              <a:prstGeom prst="straightConnector1">
                <a:avLst/>
              </a:prstGeom>
              <a:noFill/>
              <a:ln w="9525" cap="flat" cmpd="sng">
                <a:solidFill>
                  <a:schemeClr val="dk2"/>
                </a:solidFill>
                <a:prstDash val="solid"/>
                <a:round/>
                <a:headEnd type="none" w="med" len="med"/>
                <a:tailEnd type="none" w="med" len="med"/>
              </a:ln>
            </p:spPr>
          </p:cxnSp>
          <p:sp>
            <p:nvSpPr>
              <p:cNvPr id="557" name="Google Shape;557;p11"/>
              <p:cNvSpPr/>
              <p:nvPr/>
            </p:nvSpPr>
            <p:spPr>
              <a:xfrm>
                <a:off x="-193810" y="3006078"/>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4" name="Google Shape;554;p11"/>
              <p:cNvSpPr/>
              <p:nvPr/>
            </p:nvSpPr>
            <p:spPr>
              <a:xfrm>
                <a:off x="839723" y="2407714"/>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60" name="Google Shape;560;p11"/>
              <p:cNvSpPr/>
              <p:nvPr/>
            </p:nvSpPr>
            <p:spPr>
              <a:xfrm>
                <a:off x="3195316" y="1419926"/>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63" name="Google Shape;563;p11"/>
              <p:cNvSpPr/>
              <p:nvPr/>
            </p:nvSpPr>
            <p:spPr>
              <a:xfrm>
                <a:off x="1387300" y="17832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48" name="Google Shape;548;p11"/>
              <p:cNvSpPr/>
              <p:nvPr/>
            </p:nvSpPr>
            <p:spPr>
              <a:xfrm>
                <a:off x="3461000" y="38632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51" name="Google Shape;551;p11"/>
              <p:cNvSpPr/>
              <p:nvPr/>
            </p:nvSpPr>
            <p:spPr>
              <a:xfrm>
                <a:off x="1529600" y="94392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47" name="Google Shape;547;p11"/>
              <p:cNvSpPr/>
              <p:nvPr/>
            </p:nvSpPr>
            <p:spPr>
              <a:xfrm>
                <a:off x="1065675" y="322831"/>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53" name="Google Shape;553;p11"/>
              <p:cNvSpPr/>
              <p:nvPr/>
            </p:nvSpPr>
            <p:spPr>
              <a:xfrm>
                <a:off x="795150" y="15920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59" name="Google Shape;559;p11"/>
              <p:cNvSpPr/>
              <p:nvPr/>
            </p:nvSpPr>
            <p:spPr>
              <a:xfrm>
                <a:off x="507450" y="994038"/>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72" name="Google Shape;572;p11"/>
              <p:cNvSpPr/>
              <p:nvPr/>
            </p:nvSpPr>
            <p:spPr>
              <a:xfrm>
                <a:off x="415350" y="39237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cxnSp>
            <p:nvCxnSpPr>
              <p:cNvPr id="578" name="Google Shape;578;p11"/>
              <p:cNvCxnSpPr>
                <a:stCxn id="559" idx="4"/>
                <a:endCxn id="553" idx="0"/>
              </p:cNvCxnSpPr>
              <p:nvPr/>
            </p:nvCxnSpPr>
            <p:spPr>
              <a:xfrm rot="1331875">
                <a:off x="441998" y="1117020"/>
                <a:ext cx="466905" cy="400234"/>
              </a:xfrm>
              <a:prstGeom prst="straightConnector1">
                <a:avLst/>
              </a:prstGeom>
              <a:noFill/>
              <a:ln w="9525" cap="flat" cmpd="sng">
                <a:solidFill>
                  <a:schemeClr val="dk2"/>
                </a:solidFill>
                <a:prstDash val="solid"/>
                <a:round/>
                <a:headEnd type="none" w="med" len="med"/>
                <a:tailEnd type="none" w="med" len="med"/>
              </a:ln>
            </p:spPr>
          </p:cxnSp>
          <p:cxnSp>
            <p:nvCxnSpPr>
              <p:cNvPr id="579" name="Google Shape;579;p11"/>
              <p:cNvCxnSpPr>
                <a:stCxn id="547" idx="0"/>
              </p:cNvCxnSpPr>
              <p:nvPr/>
            </p:nvCxnSpPr>
            <p:spPr>
              <a:xfrm rot="-9468003">
                <a:off x="788920" y="-34932"/>
                <a:ext cx="368410" cy="298226"/>
              </a:xfrm>
              <a:prstGeom prst="straightConnector1">
                <a:avLst/>
              </a:prstGeom>
              <a:noFill/>
              <a:ln w="9525" cap="flat" cmpd="sng">
                <a:solidFill>
                  <a:schemeClr val="dk2"/>
                </a:solidFill>
                <a:prstDash val="solid"/>
                <a:round/>
                <a:headEnd type="none" w="med" len="med"/>
                <a:tailEnd type="none" w="med" len="med"/>
              </a:ln>
            </p:spPr>
          </p:cxnSp>
        </p:grpSp>
        <p:sp>
          <p:nvSpPr>
            <p:cNvPr id="562" name="Google Shape;562;p11"/>
            <p:cNvSpPr/>
            <p:nvPr/>
          </p:nvSpPr>
          <p:spPr>
            <a:xfrm rot="1316922" flipH="1">
              <a:off x="8773224" y="2145043"/>
              <a:ext cx="43341" cy="42562"/>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80" name="Google Shape;580;p11"/>
          <p:cNvGrpSpPr/>
          <p:nvPr/>
        </p:nvGrpSpPr>
        <p:grpSpPr>
          <a:xfrm rot="10800000" flipH="1">
            <a:off x="6815941" y="2449059"/>
            <a:ext cx="6417768" cy="6675031"/>
            <a:chOff x="5095784" y="-1797868"/>
            <a:chExt cx="4813326" cy="5006273"/>
          </a:xfrm>
        </p:grpSpPr>
        <p:grpSp>
          <p:nvGrpSpPr>
            <p:cNvPr id="581" name="Google Shape;581;p11"/>
            <p:cNvGrpSpPr/>
            <p:nvPr/>
          </p:nvGrpSpPr>
          <p:grpSpPr>
            <a:xfrm rot="1311506" flipH="1">
              <a:off x="5684758" y="-1257786"/>
              <a:ext cx="3635378" cy="3926108"/>
              <a:chOff x="-174352" y="-1102275"/>
              <a:chExt cx="4059702" cy="4467125"/>
            </a:xfrm>
          </p:grpSpPr>
          <p:cxnSp>
            <p:nvCxnSpPr>
              <p:cNvPr id="582" name="Google Shape;582;p11"/>
              <p:cNvCxnSpPr>
                <a:stCxn id="583" idx="6"/>
                <a:endCxn id="584" idx="1"/>
              </p:cNvCxnSpPr>
              <p:nvPr/>
            </p:nvCxnSpPr>
            <p:spPr>
              <a:xfrm rot="-9469060" flipH="1">
                <a:off x="1184962" y="-52705"/>
                <a:ext cx="2212126" cy="845872"/>
              </a:xfrm>
              <a:prstGeom prst="straightConnector1">
                <a:avLst/>
              </a:prstGeom>
              <a:noFill/>
              <a:ln w="9525" cap="flat" cmpd="sng">
                <a:solidFill>
                  <a:schemeClr val="dk2"/>
                </a:solidFill>
                <a:prstDash val="solid"/>
                <a:round/>
                <a:headEnd type="none" w="med" len="med"/>
                <a:tailEnd type="none" w="med" len="med"/>
              </a:ln>
            </p:spPr>
          </p:cxnSp>
          <p:cxnSp>
            <p:nvCxnSpPr>
              <p:cNvPr id="585" name="Google Shape;585;p11"/>
              <p:cNvCxnSpPr>
                <a:stCxn id="586" idx="7"/>
                <a:endCxn id="584" idx="3"/>
              </p:cNvCxnSpPr>
              <p:nvPr/>
            </p:nvCxnSpPr>
            <p:spPr>
              <a:xfrm rot="-9468814" flipH="1">
                <a:off x="1743703" y="92847"/>
                <a:ext cx="1409348" cy="2032253"/>
              </a:xfrm>
              <a:prstGeom prst="straightConnector1">
                <a:avLst/>
              </a:prstGeom>
              <a:noFill/>
              <a:ln w="9525" cap="flat" cmpd="sng">
                <a:solidFill>
                  <a:schemeClr val="dk2"/>
                </a:solidFill>
                <a:prstDash val="solid"/>
                <a:round/>
                <a:headEnd type="none" w="med" len="med"/>
                <a:tailEnd type="none" w="med" len="med"/>
              </a:ln>
            </p:spPr>
          </p:cxnSp>
          <p:cxnSp>
            <p:nvCxnSpPr>
              <p:cNvPr id="587" name="Google Shape;587;p11"/>
              <p:cNvCxnSpPr>
                <a:endCxn id="584" idx="0"/>
              </p:cNvCxnSpPr>
              <p:nvPr/>
            </p:nvCxnSpPr>
            <p:spPr>
              <a:xfrm rot="1331240">
                <a:off x="2522444" y="-911695"/>
                <a:ext cx="1207511" cy="1107440"/>
              </a:xfrm>
              <a:prstGeom prst="straightConnector1">
                <a:avLst/>
              </a:prstGeom>
              <a:noFill/>
              <a:ln w="9525" cap="flat" cmpd="sng">
                <a:solidFill>
                  <a:schemeClr val="dk2"/>
                </a:solidFill>
                <a:prstDash val="solid"/>
                <a:round/>
                <a:headEnd type="none" w="med" len="med"/>
                <a:tailEnd type="none" w="med" len="med"/>
              </a:ln>
            </p:spPr>
          </p:cxnSp>
          <p:cxnSp>
            <p:nvCxnSpPr>
              <p:cNvPr id="588" name="Google Shape;588;p11"/>
              <p:cNvCxnSpPr>
                <a:stCxn id="589" idx="6"/>
                <a:endCxn id="584" idx="2"/>
              </p:cNvCxnSpPr>
              <p:nvPr/>
            </p:nvCxnSpPr>
            <p:spPr>
              <a:xfrm rot="-9469246" flipH="1">
                <a:off x="1742242" y="75476"/>
                <a:ext cx="1554415" cy="1227497"/>
              </a:xfrm>
              <a:prstGeom prst="straightConnector1">
                <a:avLst/>
              </a:prstGeom>
              <a:noFill/>
              <a:ln w="9525" cap="flat" cmpd="sng">
                <a:solidFill>
                  <a:schemeClr val="dk2"/>
                </a:solidFill>
                <a:prstDash val="solid"/>
                <a:round/>
                <a:headEnd type="none" w="med" len="med"/>
                <a:tailEnd type="none" w="med" len="med"/>
              </a:ln>
            </p:spPr>
          </p:cxnSp>
          <p:cxnSp>
            <p:nvCxnSpPr>
              <p:cNvPr id="590" name="Google Shape;590;p11"/>
              <p:cNvCxnSpPr>
                <a:stCxn id="591" idx="5"/>
                <a:endCxn id="592" idx="1"/>
              </p:cNvCxnSpPr>
              <p:nvPr/>
            </p:nvCxnSpPr>
            <p:spPr>
              <a:xfrm rot="1330821">
                <a:off x="751585" y="1708029"/>
                <a:ext cx="463283" cy="374495"/>
              </a:xfrm>
              <a:prstGeom prst="straightConnector1">
                <a:avLst/>
              </a:prstGeom>
              <a:noFill/>
              <a:ln w="9525" cap="flat" cmpd="sng">
                <a:solidFill>
                  <a:schemeClr val="dk2"/>
                </a:solidFill>
                <a:prstDash val="solid"/>
                <a:round/>
                <a:headEnd type="none" w="med" len="med"/>
                <a:tailEnd type="none" w="med" len="med"/>
              </a:ln>
            </p:spPr>
          </p:cxnSp>
          <p:cxnSp>
            <p:nvCxnSpPr>
              <p:cNvPr id="593" name="Google Shape;593;p11"/>
              <p:cNvCxnSpPr>
                <a:stCxn id="583" idx="5"/>
                <a:endCxn id="589" idx="0"/>
              </p:cNvCxnSpPr>
              <p:nvPr/>
            </p:nvCxnSpPr>
            <p:spPr>
              <a:xfrm rot="1330715">
                <a:off x="1017135" y="469797"/>
                <a:ext cx="626234" cy="368422"/>
              </a:xfrm>
              <a:prstGeom prst="straightConnector1">
                <a:avLst/>
              </a:prstGeom>
              <a:noFill/>
              <a:ln w="9525" cap="flat" cmpd="sng">
                <a:solidFill>
                  <a:schemeClr val="dk2"/>
                </a:solidFill>
                <a:prstDash val="solid"/>
                <a:round/>
                <a:headEnd type="none" w="med" len="med"/>
                <a:tailEnd type="none" w="med" len="med"/>
              </a:ln>
            </p:spPr>
          </p:cxnSp>
          <p:cxnSp>
            <p:nvCxnSpPr>
              <p:cNvPr id="594" name="Google Shape;594;p11"/>
              <p:cNvCxnSpPr>
                <a:stCxn id="595" idx="0"/>
                <a:endCxn id="589" idx="3"/>
              </p:cNvCxnSpPr>
              <p:nvPr/>
            </p:nvCxnSpPr>
            <p:spPr>
              <a:xfrm rot="-9468655" flipH="1">
                <a:off x="582468" y="802411"/>
                <a:ext cx="518715" cy="2515777"/>
              </a:xfrm>
              <a:prstGeom prst="straightConnector1">
                <a:avLst/>
              </a:prstGeom>
              <a:noFill/>
              <a:ln w="9525" cap="flat" cmpd="sng">
                <a:solidFill>
                  <a:schemeClr val="dk2"/>
                </a:solidFill>
                <a:prstDash val="solid"/>
                <a:round/>
                <a:headEnd type="none" w="med" len="med"/>
                <a:tailEnd type="none" w="med" len="med"/>
              </a:ln>
            </p:spPr>
          </p:cxnSp>
          <p:cxnSp>
            <p:nvCxnSpPr>
              <p:cNvPr id="596" name="Google Shape;596;p11"/>
              <p:cNvCxnSpPr>
                <a:stCxn id="597" idx="5"/>
                <a:endCxn id="598" idx="2"/>
              </p:cNvCxnSpPr>
              <p:nvPr/>
            </p:nvCxnSpPr>
            <p:spPr>
              <a:xfrm rot="-9469330" flipH="1">
                <a:off x="536288" y="1082434"/>
                <a:ext cx="2102878" cy="361960"/>
              </a:xfrm>
              <a:prstGeom prst="straightConnector1">
                <a:avLst/>
              </a:prstGeom>
              <a:noFill/>
              <a:ln w="9525" cap="flat" cmpd="sng">
                <a:solidFill>
                  <a:schemeClr val="dk2"/>
                </a:solidFill>
                <a:prstDash val="solid"/>
                <a:round/>
                <a:headEnd type="none" w="med" len="med"/>
                <a:tailEnd type="none" w="med" len="med"/>
              </a:ln>
            </p:spPr>
          </p:cxnSp>
          <p:cxnSp>
            <p:nvCxnSpPr>
              <p:cNvPr id="599" name="Google Shape;599;p11"/>
              <p:cNvCxnSpPr>
                <a:stCxn id="600" idx="6"/>
                <a:endCxn id="586" idx="3"/>
              </p:cNvCxnSpPr>
              <p:nvPr/>
            </p:nvCxnSpPr>
            <p:spPr>
              <a:xfrm rot="-9469056" flipH="1">
                <a:off x="42508" y="1560812"/>
                <a:ext cx="1248290" cy="829547"/>
              </a:xfrm>
              <a:prstGeom prst="straightConnector1">
                <a:avLst/>
              </a:prstGeom>
              <a:noFill/>
              <a:ln w="9525" cap="flat" cmpd="sng">
                <a:solidFill>
                  <a:schemeClr val="dk2"/>
                </a:solidFill>
                <a:prstDash val="solid"/>
                <a:round/>
                <a:headEnd type="none" w="med" len="med"/>
                <a:tailEnd type="none" w="med" len="med"/>
              </a:ln>
            </p:spPr>
          </p:cxnSp>
          <p:cxnSp>
            <p:nvCxnSpPr>
              <p:cNvPr id="601" name="Google Shape;601;p11"/>
              <p:cNvCxnSpPr>
                <a:stCxn id="595" idx="6"/>
                <a:endCxn id="592" idx="3"/>
              </p:cNvCxnSpPr>
              <p:nvPr/>
            </p:nvCxnSpPr>
            <p:spPr>
              <a:xfrm rot="-9469044" flipH="1">
                <a:off x="378432" y="2046269"/>
                <a:ext cx="544285" cy="1258362"/>
              </a:xfrm>
              <a:prstGeom prst="straightConnector1">
                <a:avLst/>
              </a:prstGeom>
              <a:noFill/>
              <a:ln w="9525" cap="flat" cmpd="sng">
                <a:solidFill>
                  <a:schemeClr val="dk2"/>
                </a:solidFill>
                <a:prstDash val="solid"/>
                <a:round/>
                <a:headEnd type="none" w="med" len="med"/>
                <a:tailEnd type="none" w="med" len="med"/>
              </a:ln>
            </p:spPr>
          </p:cxnSp>
          <p:cxnSp>
            <p:nvCxnSpPr>
              <p:cNvPr id="602" name="Google Shape;602;p11"/>
              <p:cNvCxnSpPr>
                <a:stCxn id="597" idx="6"/>
                <a:endCxn id="589" idx="2"/>
              </p:cNvCxnSpPr>
              <p:nvPr/>
            </p:nvCxnSpPr>
            <p:spPr>
              <a:xfrm rot="-9469105" flipH="1">
                <a:off x="597668" y="786085"/>
                <a:ext cx="889964" cy="414105"/>
              </a:xfrm>
              <a:prstGeom prst="straightConnector1">
                <a:avLst/>
              </a:prstGeom>
              <a:noFill/>
              <a:ln w="9525" cap="flat" cmpd="sng">
                <a:solidFill>
                  <a:schemeClr val="dk2"/>
                </a:solidFill>
                <a:prstDash val="solid"/>
                <a:round/>
                <a:headEnd type="none" w="med" len="med"/>
                <a:tailEnd type="none" w="med" len="med"/>
              </a:ln>
            </p:spPr>
          </p:cxnSp>
          <p:cxnSp>
            <p:nvCxnSpPr>
              <p:cNvPr id="603" name="Google Shape;603;p11"/>
              <p:cNvCxnSpPr>
                <a:stCxn id="597" idx="7"/>
                <a:endCxn id="583" idx="4"/>
              </p:cNvCxnSpPr>
              <p:nvPr/>
            </p:nvCxnSpPr>
            <p:spPr>
              <a:xfrm rot="-9471169" flipH="1">
                <a:off x="680810" y="292284"/>
                <a:ext cx="276933" cy="787653"/>
              </a:xfrm>
              <a:prstGeom prst="straightConnector1">
                <a:avLst/>
              </a:prstGeom>
              <a:noFill/>
              <a:ln w="9525" cap="flat" cmpd="sng">
                <a:solidFill>
                  <a:schemeClr val="dk2"/>
                </a:solidFill>
                <a:prstDash val="solid"/>
                <a:round/>
                <a:headEnd type="none" w="med" len="med"/>
                <a:tailEnd type="none" w="med" len="med"/>
              </a:ln>
            </p:spPr>
          </p:cxnSp>
          <p:cxnSp>
            <p:nvCxnSpPr>
              <p:cNvPr id="604" name="Google Shape;604;p11"/>
              <p:cNvCxnSpPr>
                <a:stCxn id="600" idx="7"/>
                <a:endCxn id="591" idx="3"/>
              </p:cNvCxnSpPr>
              <p:nvPr/>
            </p:nvCxnSpPr>
            <p:spPr>
              <a:xfrm rot="-9468858" flipH="1">
                <a:off x="47142" y="1486330"/>
                <a:ext cx="639549" cy="769992"/>
              </a:xfrm>
              <a:prstGeom prst="straightConnector1">
                <a:avLst/>
              </a:prstGeom>
              <a:noFill/>
              <a:ln w="9525" cap="flat" cmpd="sng">
                <a:solidFill>
                  <a:schemeClr val="dk2"/>
                </a:solidFill>
                <a:prstDash val="solid"/>
                <a:round/>
                <a:headEnd type="none" w="med" len="med"/>
                <a:tailEnd type="none" w="med" len="med"/>
              </a:ln>
            </p:spPr>
          </p:cxnSp>
          <p:cxnSp>
            <p:nvCxnSpPr>
              <p:cNvPr id="605" name="Google Shape;605;p11"/>
              <p:cNvCxnSpPr>
                <a:stCxn id="600" idx="0"/>
                <a:endCxn id="597" idx="3"/>
              </p:cNvCxnSpPr>
              <p:nvPr/>
            </p:nvCxnSpPr>
            <p:spPr>
              <a:xfrm rot="-9466557" flipH="1">
                <a:off x="127653" y="961430"/>
                <a:ext cx="173704" cy="1214962"/>
              </a:xfrm>
              <a:prstGeom prst="straightConnector1">
                <a:avLst/>
              </a:prstGeom>
              <a:noFill/>
              <a:ln w="9525" cap="flat" cmpd="sng">
                <a:solidFill>
                  <a:schemeClr val="dk2"/>
                </a:solidFill>
                <a:prstDash val="solid"/>
                <a:round/>
                <a:headEnd type="none" w="med" len="med"/>
                <a:tailEnd type="none" w="med" len="med"/>
              </a:ln>
            </p:spPr>
          </p:cxnSp>
          <p:cxnSp>
            <p:nvCxnSpPr>
              <p:cNvPr id="606" name="Google Shape;606;p11"/>
              <p:cNvCxnSpPr>
                <a:endCxn id="583" idx="3"/>
              </p:cNvCxnSpPr>
              <p:nvPr/>
            </p:nvCxnSpPr>
            <p:spPr>
              <a:xfrm rot="-9469196" flipH="1">
                <a:off x="-1773" y="155277"/>
                <a:ext cx="901942" cy="1139361"/>
              </a:xfrm>
              <a:prstGeom prst="straightConnector1">
                <a:avLst/>
              </a:prstGeom>
              <a:noFill/>
              <a:ln w="9525" cap="flat" cmpd="sng">
                <a:solidFill>
                  <a:schemeClr val="dk2"/>
                </a:solidFill>
                <a:prstDash val="solid"/>
                <a:round/>
                <a:headEnd type="none" w="med" len="med"/>
                <a:tailEnd type="none" w="med" len="med"/>
              </a:ln>
            </p:spPr>
          </p:cxnSp>
          <p:cxnSp>
            <p:nvCxnSpPr>
              <p:cNvPr id="607" name="Google Shape;607;p11"/>
              <p:cNvCxnSpPr>
                <a:endCxn id="591" idx="1"/>
              </p:cNvCxnSpPr>
              <p:nvPr/>
            </p:nvCxnSpPr>
            <p:spPr>
              <a:xfrm rot="1330670">
                <a:off x="-91849" y="1174118"/>
                <a:ext cx="975144" cy="249312"/>
              </a:xfrm>
              <a:prstGeom prst="straightConnector1">
                <a:avLst/>
              </a:prstGeom>
              <a:noFill/>
              <a:ln w="9525" cap="flat" cmpd="sng">
                <a:solidFill>
                  <a:schemeClr val="dk2"/>
                </a:solidFill>
                <a:prstDash val="solid"/>
                <a:round/>
                <a:headEnd type="none" w="med" len="med"/>
                <a:tailEnd type="none" w="med" len="med"/>
              </a:ln>
            </p:spPr>
          </p:cxnSp>
          <p:cxnSp>
            <p:nvCxnSpPr>
              <p:cNvPr id="608" name="Google Shape;608;p11"/>
              <p:cNvCxnSpPr>
                <a:endCxn id="609" idx="4"/>
              </p:cNvCxnSpPr>
              <p:nvPr/>
            </p:nvCxnSpPr>
            <p:spPr>
              <a:xfrm rot="-9468959" flipH="1">
                <a:off x="90654" y="373413"/>
                <a:ext cx="233591" cy="685925"/>
              </a:xfrm>
              <a:prstGeom prst="straightConnector1">
                <a:avLst/>
              </a:prstGeom>
              <a:noFill/>
              <a:ln w="9525" cap="flat" cmpd="sng">
                <a:solidFill>
                  <a:schemeClr val="dk2"/>
                </a:solidFill>
                <a:prstDash val="solid"/>
                <a:round/>
                <a:headEnd type="none" w="med" len="med"/>
                <a:tailEnd type="none" w="med" len="med"/>
              </a:ln>
            </p:spPr>
          </p:cxnSp>
          <p:cxnSp>
            <p:nvCxnSpPr>
              <p:cNvPr id="610" name="Google Shape;610;p11"/>
              <p:cNvCxnSpPr>
                <a:stCxn id="609" idx="6"/>
                <a:endCxn id="583" idx="2"/>
              </p:cNvCxnSpPr>
              <p:nvPr/>
            </p:nvCxnSpPr>
            <p:spPr>
              <a:xfrm rot="-9468700" flipH="1">
                <a:off x="496596" y="235789"/>
                <a:ext cx="536208" cy="291873"/>
              </a:xfrm>
              <a:prstGeom prst="straightConnector1">
                <a:avLst/>
              </a:prstGeom>
              <a:noFill/>
              <a:ln w="9525" cap="flat" cmpd="sng">
                <a:solidFill>
                  <a:schemeClr val="dk2"/>
                </a:solidFill>
                <a:prstDash val="solid"/>
                <a:round/>
                <a:headEnd type="none" w="med" len="med"/>
                <a:tailEnd type="none" w="med" len="med"/>
              </a:ln>
            </p:spPr>
          </p:cxnSp>
          <p:cxnSp>
            <p:nvCxnSpPr>
              <p:cNvPr id="611" name="Google Shape;611;p11"/>
              <p:cNvCxnSpPr>
                <a:endCxn id="609" idx="0"/>
              </p:cNvCxnSpPr>
              <p:nvPr/>
            </p:nvCxnSpPr>
            <p:spPr>
              <a:xfrm rot="1330704">
                <a:off x="110013" y="-196192"/>
                <a:ext cx="440275" cy="523135"/>
              </a:xfrm>
              <a:prstGeom prst="straightConnector1">
                <a:avLst/>
              </a:prstGeom>
              <a:noFill/>
              <a:ln w="9525" cap="flat" cmpd="sng">
                <a:solidFill>
                  <a:schemeClr val="dk2"/>
                </a:solidFill>
                <a:prstDash val="solid"/>
                <a:round/>
                <a:headEnd type="none" w="med" len="med"/>
                <a:tailEnd type="none" w="med" len="med"/>
              </a:ln>
            </p:spPr>
          </p:cxnSp>
          <p:cxnSp>
            <p:nvCxnSpPr>
              <p:cNvPr id="612" name="Google Shape;612;p11"/>
              <p:cNvCxnSpPr>
                <a:endCxn id="609" idx="3"/>
              </p:cNvCxnSpPr>
              <p:nvPr/>
            </p:nvCxnSpPr>
            <p:spPr>
              <a:xfrm rot="-9468752" flipH="1">
                <a:off x="-78756" y="335961"/>
                <a:ext cx="446459" cy="393881"/>
              </a:xfrm>
              <a:prstGeom prst="straightConnector1">
                <a:avLst/>
              </a:prstGeom>
              <a:noFill/>
              <a:ln w="9525" cap="flat" cmpd="sng">
                <a:solidFill>
                  <a:schemeClr val="dk2"/>
                </a:solidFill>
                <a:prstDash val="solid"/>
                <a:round/>
                <a:headEnd type="none" w="med" len="med"/>
                <a:tailEnd type="none" w="med" len="med"/>
              </a:ln>
            </p:spPr>
          </p:cxnSp>
          <p:cxnSp>
            <p:nvCxnSpPr>
              <p:cNvPr id="613" name="Google Shape;613;p11"/>
              <p:cNvCxnSpPr>
                <a:stCxn id="589" idx="4"/>
                <a:endCxn id="586" idx="0"/>
              </p:cNvCxnSpPr>
              <p:nvPr/>
            </p:nvCxnSpPr>
            <p:spPr>
              <a:xfrm rot="1331827">
                <a:off x="1406021" y="994616"/>
                <a:ext cx="153258" cy="786317"/>
              </a:xfrm>
              <a:prstGeom prst="straightConnector1">
                <a:avLst/>
              </a:prstGeom>
              <a:noFill/>
              <a:ln w="9525" cap="flat" cmpd="sng">
                <a:solidFill>
                  <a:schemeClr val="dk2"/>
                </a:solidFill>
                <a:prstDash val="solid"/>
                <a:round/>
                <a:headEnd type="none" w="med" len="med"/>
                <a:tailEnd type="none" w="med" len="med"/>
              </a:ln>
            </p:spPr>
          </p:cxnSp>
          <p:cxnSp>
            <p:nvCxnSpPr>
              <p:cNvPr id="614" name="Google Shape;614;p11"/>
              <p:cNvCxnSpPr>
                <a:stCxn id="584" idx="3"/>
                <a:endCxn id="598" idx="6"/>
              </p:cNvCxnSpPr>
              <p:nvPr/>
            </p:nvCxnSpPr>
            <p:spPr>
              <a:xfrm rot="1332373" flipH="1">
                <a:off x="2894215" y="317077"/>
                <a:ext cx="354817" cy="1285049"/>
              </a:xfrm>
              <a:prstGeom prst="straightConnector1">
                <a:avLst/>
              </a:prstGeom>
              <a:noFill/>
              <a:ln w="9525" cap="flat" cmpd="sng">
                <a:solidFill>
                  <a:schemeClr val="dk2"/>
                </a:solidFill>
                <a:prstDash val="solid"/>
                <a:round/>
                <a:headEnd type="none" w="med" len="med"/>
                <a:tailEnd type="none" w="med" len="med"/>
              </a:ln>
            </p:spPr>
          </p:cxnSp>
          <p:sp>
            <p:nvSpPr>
              <p:cNvPr id="595" name="Google Shape;595;p11"/>
              <p:cNvSpPr/>
              <p:nvPr/>
            </p:nvSpPr>
            <p:spPr>
              <a:xfrm>
                <a:off x="122875" y="31352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2" name="Google Shape;592;p11"/>
              <p:cNvSpPr/>
              <p:nvPr/>
            </p:nvSpPr>
            <p:spPr>
              <a:xfrm>
                <a:off x="1122850" y="21504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98" name="Google Shape;598;p11"/>
              <p:cNvSpPr/>
              <p:nvPr/>
            </p:nvSpPr>
            <p:spPr>
              <a:xfrm>
                <a:off x="2626700" y="146765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86" name="Google Shape;586;p11"/>
              <p:cNvSpPr/>
              <p:nvPr/>
            </p:nvSpPr>
            <p:spPr>
              <a:xfrm>
                <a:off x="1387300" y="17832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84" name="Google Shape;584;p11"/>
              <p:cNvSpPr/>
              <p:nvPr/>
            </p:nvSpPr>
            <p:spPr>
              <a:xfrm>
                <a:off x="3461000" y="38632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89" name="Google Shape;589;p11"/>
              <p:cNvSpPr/>
              <p:nvPr/>
            </p:nvSpPr>
            <p:spPr>
              <a:xfrm>
                <a:off x="1529600" y="94392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83" name="Google Shape;583;p11"/>
              <p:cNvSpPr/>
              <p:nvPr/>
            </p:nvSpPr>
            <p:spPr>
              <a:xfrm>
                <a:off x="1065675" y="322831"/>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91" name="Google Shape;591;p11"/>
              <p:cNvSpPr/>
              <p:nvPr/>
            </p:nvSpPr>
            <p:spPr>
              <a:xfrm>
                <a:off x="795150" y="15920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97" name="Google Shape;597;p11"/>
              <p:cNvSpPr/>
              <p:nvPr/>
            </p:nvSpPr>
            <p:spPr>
              <a:xfrm>
                <a:off x="507450" y="994038"/>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609" name="Google Shape;609;p11"/>
              <p:cNvSpPr/>
              <p:nvPr/>
            </p:nvSpPr>
            <p:spPr>
              <a:xfrm>
                <a:off x="415350" y="39237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cxnSp>
            <p:nvCxnSpPr>
              <p:cNvPr id="615" name="Google Shape;615;p11"/>
              <p:cNvCxnSpPr>
                <a:stCxn id="597" idx="4"/>
                <a:endCxn id="591" idx="0"/>
              </p:cNvCxnSpPr>
              <p:nvPr/>
            </p:nvCxnSpPr>
            <p:spPr>
              <a:xfrm rot="1331875">
                <a:off x="441998" y="1117020"/>
                <a:ext cx="466905" cy="400234"/>
              </a:xfrm>
              <a:prstGeom prst="straightConnector1">
                <a:avLst/>
              </a:prstGeom>
              <a:noFill/>
              <a:ln w="9525" cap="flat" cmpd="sng">
                <a:solidFill>
                  <a:schemeClr val="dk2"/>
                </a:solidFill>
                <a:prstDash val="solid"/>
                <a:round/>
                <a:headEnd type="none" w="med" len="med"/>
                <a:tailEnd type="none" w="med" len="med"/>
              </a:ln>
            </p:spPr>
          </p:cxnSp>
          <p:cxnSp>
            <p:nvCxnSpPr>
              <p:cNvPr id="616" name="Google Shape;616;p11"/>
              <p:cNvCxnSpPr>
                <a:stCxn id="583" idx="0"/>
              </p:cNvCxnSpPr>
              <p:nvPr/>
            </p:nvCxnSpPr>
            <p:spPr>
              <a:xfrm rot="-9468003">
                <a:off x="788920" y="-34932"/>
                <a:ext cx="368410" cy="298226"/>
              </a:xfrm>
              <a:prstGeom prst="straightConnector1">
                <a:avLst/>
              </a:prstGeom>
              <a:noFill/>
              <a:ln w="9525" cap="flat" cmpd="sng">
                <a:solidFill>
                  <a:schemeClr val="dk2"/>
                </a:solidFill>
                <a:prstDash val="solid"/>
                <a:round/>
                <a:headEnd type="none" w="med" len="med"/>
                <a:tailEnd type="none" w="med" len="med"/>
              </a:ln>
            </p:spPr>
          </p:cxnSp>
        </p:grpSp>
        <p:sp>
          <p:nvSpPr>
            <p:cNvPr id="600" name="Google Shape;600;p11"/>
            <p:cNvSpPr/>
            <p:nvPr/>
          </p:nvSpPr>
          <p:spPr>
            <a:xfrm rot="1316922" flipH="1">
              <a:off x="8773224" y="2145043"/>
              <a:ext cx="43341" cy="42562"/>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17" name="Google Shape;617;p11"/>
          <p:cNvGrpSpPr/>
          <p:nvPr/>
        </p:nvGrpSpPr>
        <p:grpSpPr>
          <a:xfrm rot="-5400000">
            <a:off x="368872" y="3651243"/>
            <a:ext cx="3018521" cy="3510824"/>
            <a:chOff x="-65377" y="50431"/>
            <a:chExt cx="2431677" cy="2828269"/>
          </a:xfrm>
        </p:grpSpPr>
        <p:cxnSp>
          <p:nvCxnSpPr>
            <p:cNvPr id="618" name="Google Shape;618;p11"/>
            <p:cNvCxnSpPr>
              <a:stCxn id="619" idx="7"/>
              <a:endCxn id="620" idx="3"/>
            </p:cNvCxnSpPr>
            <p:nvPr/>
          </p:nvCxnSpPr>
          <p:spPr>
            <a:xfrm rot="-5400000">
              <a:off x="1995527" y="1384673"/>
              <a:ext cx="295800" cy="363000"/>
            </a:xfrm>
            <a:prstGeom prst="straightConnector1">
              <a:avLst/>
            </a:prstGeom>
            <a:noFill/>
            <a:ln w="9525" cap="flat" cmpd="sng">
              <a:solidFill>
                <a:schemeClr val="dk2"/>
              </a:solidFill>
              <a:prstDash val="solid"/>
              <a:round/>
              <a:headEnd type="none" w="med" len="med"/>
              <a:tailEnd type="none" w="med" len="med"/>
            </a:ln>
          </p:spPr>
        </p:cxnSp>
        <p:cxnSp>
          <p:nvCxnSpPr>
            <p:cNvPr id="621" name="Google Shape;621;p11"/>
            <p:cNvCxnSpPr>
              <a:endCxn id="620" idx="0"/>
            </p:cNvCxnSpPr>
            <p:nvPr/>
          </p:nvCxnSpPr>
          <p:spPr>
            <a:xfrm rot="-5400000" flipH="1">
              <a:off x="1581200" y="615975"/>
              <a:ext cx="1266600" cy="255300"/>
            </a:xfrm>
            <a:prstGeom prst="straightConnector1">
              <a:avLst/>
            </a:prstGeom>
            <a:noFill/>
            <a:ln w="9525" cap="flat" cmpd="sng">
              <a:solidFill>
                <a:schemeClr val="dk2"/>
              </a:solidFill>
              <a:prstDash val="solid"/>
              <a:round/>
              <a:headEnd type="none" w="med" len="med"/>
              <a:tailEnd type="none" w="med" len="med"/>
            </a:ln>
          </p:spPr>
        </p:cxnSp>
        <p:cxnSp>
          <p:nvCxnSpPr>
            <p:cNvPr id="622" name="Google Shape;622;p11"/>
            <p:cNvCxnSpPr>
              <a:stCxn id="623" idx="6"/>
              <a:endCxn id="620" idx="2"/>
            </p:cNvCxnSpPr>
            <p:nvPr/>
          </p:nvCxnSpPr>
          <p:spPr>
            <a:xfrm rot="-5400000" flipH="1">
              <a:off x="1731500" y="814475"/>
              <a:ext cx="432900" cy="740100"/>
            </a:xfrm>
            <a:prstGeom prst="straightConnector1">
              <a:avLst/>
            </a:prstGeom>
            <a:noFill/>
            <a:ln w="9525" cap="flat" cmpd="sng">
              <a:solidFill>
                <a:schemeClr val="dk2"/>
              </a:solidFill>
              <a:prstDash val="solid"/>
              <a:round/>
              <a:headEnd type="none" w="med" len="med"/>
              <a:tailEnd type="none" w="med" len="med"/>
            </a:ln>
          </p:spPr>
        </p:cxnSp>
        <p:cxnSp>
          <p:nvCxnSpPr>
            <p:cNvPr id="624" name="Google Shape;624;p11"/>
            <p:cNvCxnSpPr>
              <a:stCxn id="625" idx="5"/>
              <a:endCxn id="626" idx="1"/>
            </p:cNvCxnSpPr>
            <p:nvPr/>
          </p:nvCxnSpPr>
          <p:spPr>
            <a:xfrm rot="-5400000" flipH="1">
              <a:off x="721027" y="1748577"/>
              <a:ext cx="524100" cy="293400"/>
            </a:xfrm>
            <a:prstGeom prst="straightConnector1">
              <a:avLst/>
            </a:prstGeom>
            <a:noFill/>
            <a:ln w="9525" cap="flat" cmpd="sng">
              <a:solidFill>
                <a:schemeClr val="dk2"/>
              </a:solidFill>
              <a:prstDash val="solid"/>
              <a:round/>
              <a:headEnd type="none" w="med" len="med"/>
              <a:tailEnd type="none" w="med" len="med"/>
            </a:ln>
          </p:spPr>
        </p:cxnSp>
        <p:cxnSp>
          <p:nvCxnSpPr>
            <p:cNvPr id="627" name="Google Shape;627;p11"/>
            <p:cNvCxnSpPr>
              <a:stCxn id="628" idx="5"/>
              <a:endCxn id="623" idx="0"/>
            </p:cNvCxnSpPr>
            <p:nvPr/>
          </p:nvCxnSpPr>
          <p:spPr>
            <a:xfrm rot="-5400000" flipH="1">
              <a:off x="1040302" y="430658"/>
              <a:ext cx="579900" cy="446700"/>
            </a:xfrm>
            <a:prstGeom prst="straightConnector1">
              <a:avLst/>
            </a:prstGeom>
            <a:noFill/>
            <a:ln w="9525" cap="flat" cmpd="sng">
              <a:solidFill>
                <a:schemeClr val="dk2"/>
              </a:solidFill>
              <a:prstDash val="solid"/>
              <a:round/>
              <a:headEnd type="none" w="med" len="med"/>
              <a:tailEnd type="none" w="med" len="med"/>
            </a:ln>
          </p:spPr>
        </p:cxnSp>
        <p:cxnSp>
          <p:nvCxnSpPr>
            <p:cNvPr id="629" name="Google Shape;629;p11"/>
            <p:cNvCxnSpPr>
              <a:stCxn id="630" idx="0"/>
              <a:endCxn id="623" idx="3"/>
            </p:cNvCxnSpPr>
            <p:nvPr/>
          </p:nvCxnSpPr>
          <p:spPr>
            <a:xfrm rot="-5400000">
              <a:off x="-4625" y="1289150"/>
              <a:ext cx="1845300" cy="1237200"/>
            </a:xfrm>
            <a:prstGeom prst="straightConnector1">
              <a:avLst/>
            </a:prstGeom>
            <a:noFill/>
            <a:ln w="9525" cap="flat" cmpd="sng">
              <a:solidFill>
                <a:schemeClr val="dk2"/>
              </a:solidFill>
              <a:prstDash val="solid"/>
              <a:round/>
              <a:headEnd type="none" w="med" len="med"/>
              <a:tailEnd type="none" w="med" len="med"/>
            </a:ln>
          </p:spPr>
        </p:cxnSp>
        <p:cxnSp>
          <p:nvCxnSpPr>
            <p:cNvPr id="631" name="Google Shape;631;p11"/>
            <p:cNvCxnSpPr>
              <a:stCxn id="630" idx="6"/>
              <a:endCxn id="626" idx="3"/>
            </p:cNvCxnSpPr>
            <p:nvPr/>
          </p:nvCxnSpPr>
          <p:spPr>
            <a:xfrm rot="-5400000">
              <a:off x="395275" y="2119850"/>
              <a:ext cx="663000" cy="806400"/>
            </a:xfrm>
            <a:prstGeom prst="straightConnector1">
              <a:avLst/>
            </a:prstGeom>
            <a:noFill/>
            <a:ln w="9525" cap="flat" cmpd="sng">
              <a:solidFill>
                <a:schemeClr val="dk2"/>
              </a:solidFill>
              <a:prstDash val="solid"/>
              <a:round/>
              <a:headEnd type="none" w="med" len="med"/>
              <a:tailEnd type="none" w="med" len="med"/>
            </a:ln>
          </p:spPr>
        </p:cxnSp>
        <p:cxnSp>
          <p:nvCxnSpPr>
            <p:cNvPr id="632" name="Google Shape;632;p11"/>
            <p:cNvCxnSpPr>
              <a:stCxn id="633" idx="6"/>
              <a:endCxn id="623" idx="2"/>
            </p:cNvCxnSpPr>
            <p:nvPr/>
          </p:nvCxnSpPr>
          <p:spPr>
            <a:xfrm rot="-5400000">
              <a:off x="1017600" y="506238"/>
              <a:ext cx="50100" cy="973800"/>
            </a:xfrm>
            <a:prstGeom prst="straightConnector1">
              <a:avLst/>
            </a:prstGeom>
            <a:noFill/>
            <a:ln w="9525" cap="flat" cmpd="sng">
              <a:solidFill>
                <a:schemeClr val="dk2"/>
              </a:solidFill>
              <a:prstDash val="solid"/>
              <a:round/>
              <a:headEnd type="none" w="med" len="med"/>
              <a:tailEnd type="none" w="med" len="med"/>
            </a:ln>
          </p:spPr>
        </p:cxnSp>
        <p:cxnSp>
          <p:nvCxnSpPr>
            <p:cNvPr id="634" name="Google Shape;634;p11"/>
            <p:cNvCxnSpPr>
              <a:stCxn id="633" idx="7"/>
              <a:endCxn id="628" idx="4"/>
            </p:cNvCxnSpPr>
            <p:nvPr/>
          </p:nvCxnSpPr>
          <p:spPr>
            <a:xfrm rot="-5400000">
              <a:off x="504277" y="415511"/>
              <a:ext cx="630000" cy="541200"/>
            </a:xfrm>
            <a:prstGeom prst="straightConnector1">
              <a:avLst/>
            </a:prstGeom>
            <a:noFill/>
            <a:ln w="9525" cap="flat" cmpd="sng">
              <a:solidFill>
                <a:schemeClr val="dk2"/>
              </a:solidFill>
              <a:prstDash val="solid"/>
              <a:round/>
              <a:headEnd type="none" w="med" len="med"/>
              <a:tailEnd type="none" w="med" len="med"/>
            </a:ln>
          </p:spPr>
        </p:cxnSp>
        <p:cxnSp>
          <p:nvCxnSpPr>
            <p:cNvPr id="635" name="Google Shape;635;p11"/>
            <p:cNvCxnSpPr>
              <a:endCxn id="625" idx="3"/>
            </p:cNvCxnSpPr>
            <p:nvPr/>
          </p:nvCxnSpPr>
          <p:spPr>
            <a:xfrm rot="-5400000">
              <a:off x="144323" y="1606827"/>
              <a:ext cx="631500" cy="684300"/>
            </a:xfrm>
            <a:prstGeom prst="straightConnector1">
              <a:avLst/>
            </a:prstGeom>
            <a:noFill/>
            <a:ln w="9525" cap="flat" cmpd="sng">
              <a:solidFill>
                <a:schemeClr val="dk2"/>
              </a:solidFill>
              <a:prstDash val="solid"/>
              <a:round/>
              <a:headEnd type="none" w="med" len="med"/>
              <a:tailEnd type="none" w="med" len="med"/>
            </a:ln>
          </p:spPr>
        </p:cxnSp>
        <p:cxnSp>
          <p:nvCxnSpPr>
            <p:cNvPr id="636" name="Google Shape;636;p11"/>
            <p:cNvCxnSpPr>
              <a:endCxn id="633" idx="3"/>
            </p:cNvCxnSpPr>
            <p:nvPr/>
          </p:nvCxnSpPr>
          <p:spPr>
            <a:xfrm rot="-5400000">
              <a:off x="30473" y="939414"/>
              <a:ext cx="388200" cy="579900"/>
            </a:xfrm>
            <a:prstGeom prst="straightConnector1">
              <a:avLst/>
            </a:prstGeom>
            <a:noFill/>
            <a:ln w="9525" cap="flat" cmpd="sng">
              <a:solidFill>
                <a:schemeClr val="dk2"/>
              </a:solidFill>
              <a:prstDash val="solid"/>
              <a:round/>
              <a:headEnd type="none" w="med" len="med"/>
              <a:tailEnd type="none" w="med" len="med"/>
            </a:ln>
          </p:spPr>
        </p:cxnSp>
        <p:cxnSp>
          <p:nvCxnSpPr>
            <p:cNvPr id="637" name="Google Shape;637;p11"/>
            <p:cNvCxnSpPr>
              <a:endCxn id="625" idx="1"/>
            </p:cNvCxnSpPr>
            <p:nvPr/>
          </p:nvCxnSpPr>
          <p:spPr>
            <a:xfrm rot="-5400000">
              <a:off x="438173" y="1273723"/>
              <a:ext cx="38700" cy="689400"/>
            </a:xfrm>
            <a:prstGeom prst="straightConnector1">
              <a:avLst/>
            </a:prstGeom>
            <a:noFill/>
            <a:ln w="9525" cap="flat" cmpd="sng">
              <a:solidFill>
                <a:schemeClr val="dk2"/>
              </a:solidFill>
              <a:prstDash val="solid"/>
              <a:round/>
              <a:headEnd type="none" w="med" len="med"/>
              <a:tailEnd type="none" w="med" len="med"/>
            </a:ln>
          </p:spPr>
        </p:cxnSp>
        <p:cxnSp>
          <p:nvCxnSpPr>
            <p:cNvPr id="638" name="Google Shape;638;p11"/>
            <p:cNvCxnSpPr>
              <a:endCxn id="639" idx="4"/>
            </p:cNvCxnSpPr>
            <p:nvPr/>
          </p:nvCxnSpPr>
          <p:spPr>
            <a:xfrm rot="-5400000">
              <a:off x="84300" y="410075"/>
              <a:ext cx="324600" cy="385800"/>
            </a:xfrm>
            <a:prstGeom prst="straightConnector1">
              <a:avLst/>
            </a:prstGeom>
            <a:noFill/>
            <a:ln w="9525" cap="flat" cmpd="sng">
              <a:solidFill>
                <a:schemeClr val="dk2"/>
              </a:solidFill>
              <a:prstDash val="solid"/>
              <a:round/>
              <a:headEnd type="none" w="med" len="med"/>
              <a:tailEnd type="none" w="med" len="med"/>
            </a:ln>
          </p:spPr>
        </p:cxnSp>
        <p:cxnSp>
          <p:nvCxnSpPr>
            <p:cNvPr id="640" name="Google Shape;640;p11"/>
            <p:cNvCxnSpPr>
              <a:stCxn id="639" idx="6"/>
              <a:endCxn id="628" idx="2"/>
            </p:cNvCxnSpPr>
            <p:nvPr/>
          </p:nvCxnSpPr>
          <p:spPr>
            <a:xfrm rot="-5400000">
              <a:off x="729900" y="80675"/>
              <a:ext cx="69600" cy="602100"/>
            </a:xfrm>
            <a:prstGeom prst="straightConnector1">
              <a:avLst/>
            </a:prstGeom>
            <a:noFill/>
            <a:ln w="9525" cap="flat" cmpd="sng">
              <a:solidFill>
                <a:schemeClr val="dk2"/>
              </a:solidFill>
              <a:prstDash val="solid"/>
              <a:round/>
              <a:headEnd type="none" w="med" len="med"/>
              <a:tailEnd type="none" w="med" len="med"/>
            </a:ln>
          </p:spPr>
        </p:cxnSp>
        <p:cxnSp>
          <p:nvCxnSpPr>
            <p:cNvPr id="641" name="Google Shape;641;p11"/>
            <p:cNvCxnSpPr>
              <a:stCxn id="623" idx="4"/>
              <a:endCxn id="619" idx="0"/>
            </p:cNvCxnSpPr>
            <p:nvPr/>
          </p:nvCxnSpPr>
          <p:spPr>
            <a:xfrm rot="-5400000" flipH="1">
              <a:off x="1391900" y="1154075"/>
              <a:ext cx="714900" cy="391200"/>
            </a:xfrm>
            <a:prstGeom prst="straightConnector1">
              <a:avLst/>
            </a:prstGeom>
            <a:noFill/>
            <a:ln w="9525" cap="flat" cmpd="sng">
              <a:solidFill>
                <a:schemeClr val="dk2"/>
              </a:solidFill>
              <a:prstDash val="solid"/>
              <a:round/>
              <a:headEnd type="none" w="med" len="med"/>
              <a:tailEnd type="none" w="med" len="med"/>
            </a:ln>
          </p:spPr>
        </p:cxnSp>
        <p:sp>
          <p:nvSpPr>
            <p:cNvPr id="630" name="Google Shape;630;p11"/>
            <p:cNvSpPr/>
            <p:nvPr/>
          </p:nvSpPr>
          <p:spPr>
            <a:xfrm>
              <a:off x="275275" y="28304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6" name="Google Shape;626;p11"/>
            <p:cNvSpPr/>
            <p:nvPr/>
          </p:nvSpPr>
          <p:spPr>
            <a:xfrm>
              <a:off x="1122850" y="21504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620" name="Google Shape;620;p11"/>
            <p:cNvSpPr/>
            <p:nvPr/>
          </p:nvSpPr>
          <p:spPr>
            <a:xfrm>
              <a:off x="2318000" y="137692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623" name="Google Shape;623;p11"/>
            <p:cNvSpPr/>
            <p:nvPr/>
          </p:nvSpPr>
          <p:spPr>
            <a:xfrm>
              <a:off x="1529600" y="94392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628" name="Google Shape;628;p11"/>
            <p:cNvSpPr/>
            <p:nvPr/>
          </p:nvSpPr>
          <p:spPr>
            <a:xfrm>
              <a:off x="1065675" y="322831"/>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625" name="Google Shape;625;p11"/>
            <p:cNvSpPr/>
            <p:nvPr/>
          </p:nvSpPr>
          <p:spPr>
            <a:xfrm>
              <a:off x="795150" y="15920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633" name="Google Shape;633;p11"/>
            <p:cNvSpPr/>
            <p:nvPr/>
          </p:nvSpPr>
          <p:spPr>
            <a:xfrm>
              <a:off x="507450" y="994038"/>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639" name="Google Shape;639;p11"/>
            <p:cNvSpPr/>
            <p:nvPr/>
          </p:nvSpPr>
          <p:spPr>
            <a:xfrm>
              <a:off x="415350" y="39237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cxnSp>
          <p:nvCxnSpPr>
            <p:cNvPr id="642" name="Google Shape;642;p11"/>
            <p:cNvCxnSpPr>
              <a:stCxn id="633" idx="4"/>
              <a:endCxn id="625" idx="0"/>
            </p:cNvCxnSpPr>
            <p:nvPr/>
          </p:nvCxnSpPr>
          <p:spPr>
            <a:xfrm rot="-5400000" flipH="1">
              <a:off x="400650" y="1173288"/>
              <a:ext cx="549600" cy="287700"/>
            </a:xfrm>
            <a:prstGeom prst="straightConnector1">
              <a:avLst/>
            </a:prstGeom>
            <a:noFill/>
            <a:ln w="9525" cap="flat" cmpd="sng">
              <a:solidFill>
                <a:schemeClr val="dk2"/>
              </a:solidFill>
              <a:prstDash val="solid"/>
              <a:round/>
              <a:headEnd type="none" w="med" len="med"/>
              <a:tailEnd type="none" w="med" len="med"/>
            </a:ln>
          </p:spPr>
        </p:cxnSp>
        <p:cxnSp>
          <p:nvCxnSpPr>
            <p:cNvPr id="643" name="Google Shape;643;p11"/>
            <p:cNvCxnSpPr>
              <a:stCxn id="628" idx="0"/>
            </p:cNvCxnSpPr>
            <p:nvPr/>
          </p:nvCxnSpPr>
          <p:spPr>
            <a:xfrm rot="-5400000">
              <a:off x="1218375" y="-78119"/>
              <a:ext cx="272400" cy="529500"/>
            </a:xfrm>
            <a:prstGeom prst="straightConnector1">
              <a:avLst/>
            </a:prstGeom>
            <a:noFill/>
            <a:ln w="9525" cap="flat" cmpd="sng">
              <a:solidFill>
                <a:schemeClr val="dk2"/>
              </a:solidFill>
              <a:prstDash val="solid"/>
              <a:round/>
              <a:headEnd type="none" w="med" len="med"/>
              <a:tailEnd type="none" w="med" len="med"/>
            </a:ln>
          </p:spPr>
        </p:cxnSp>
        <p:sp>
          <p:nvSpPr>
            <p:cNvPr id="619" name="Google Shape;619;p11"/>
            <p:cNvSpPr/>
            <p:nvPr/>
          </p:nvSpPr>
          <p:spPr>
            <a:xfrm>
              <a:off x="1920700" y="17070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grpSp>
      <p:grpSp>
        <p:nvGrpSpPr>
          <p:cNvPr id="644" name="Google Shape;644;p11"/>
          <p:cNvGrpSpPr/>
          <p:nvPr/>
        </p:nvGrpSpPr>
        <p:grpSpPr>
          <a:xfrm rot="5400000">
            <a:off x="8868159" y="-1126234"/>
            <a:ext cx="2666716" cy="4997295"/>
            <a:chOff x="463575" y="-508296"/>
            <a:chExt cx="2148267" cy="4025747"/>
          </a:xfrm>
        </p:grpSpPr>
        <p:cxnSp>
          <p:nvCxnSpPr>
            <p:cNvPr id="645" name="Google Shape;645;p11"/>
            <p:cNvCxnSpPr>
              <a:stCxn id="646" idx="6"/>
              <a:endCxn id="647" idx="1"/>
            </p:cNvCxnSpPr>
            <p:nvPr/>
          </p:nvCxnSpPr>
          <p:spPr>
            <a:xfrm rot="-5400000">
              <a:off x="1828725" y="-394769"/>
              <a:ext cx="27000" cy="1456500"/>
            </a:xfrm>
            <a:prstGeom prst="straightConnector1">
              <a:avLst/>
            </a:prstGeom>
            <a:noFill/>
            <a:ln w="9525" cap="flat" cmpd="sng">
              <a:solidFill>
                <a:schemeClr val="dk2"/>
              </a:solidFill>
              <a:prstDash val="solid"/>
              <a:round/>
              <a:headEnd type="none" w="med" len="med"/>
              <a:tailEnd type="none" w="med" len="med"/>
            </a:ln>
          </p:spPr>
        </p:cxnSp>
        <p:cxnSp>
          <p:nvCxnSpPr>
            <p:cNvPr id="648" name="Google Shape;648;p11"/>
            <p:cNvCxnSpPr>
              <a:stCxn id="649" idx="7"/>
              <a:endCxn id="647" idx="4"/>
            </p:cNvCxnSpPr>
            <p:nvPr/>
          </p:nvCxnSpPr>
          <p:spPr>
            <a:xfrm rot="-5400000">
              <a:off x="1598327" y="724673"/>
              <a:ext cx="1353000" cy="625800"/>
            </a:xfrm>
            <a:prstGeom prst="straightConnector1">
              <a:avLst/>
            </a:prstGeom>
            <a:noFill/>
            <a:ln w="9525" cap="flat" cmpd="sng">
              <a:solidFill>
                <a:schemeClr val="dk2"/>
              </a:solidFill>
              <a:prstDash val="solid"/>
              <a:round/>
              <a:headEnd type="none" w="med" len="med"/>
              <a:tailEnd type="none" w="med" len="med"/>
            </a:ln>
          </p:spPr>
        </p:cxnSp>
        <p:cxnSp>
          <p:nvCxnSpPr>
            <p:cNvPr id="650" name="Google Shape;650;p11"/>
            <p:cNvCxnSpPr>
              <a:endCxn id="647" idx="0"/>
            </p:cNvCxnSpPr>
            <p:nvPr/>
          </p:nvCxnSpPr>
          <p:spPr>
            <a:xfrm rot="-5400000" flipH="1">
              <a:off x="1815942" y="-458842"/>
              <a:ext cx="502200" cy="1041300"/>
            </a:xfrm>
            <a:prstGeom prst="straightConnector1">
              <a:avLst/>
            </a:prstGeom>
            <a:noFill/>
            <a:ln w="9525" cap="flat" cmpd="sng">
              <a:solidFill>
                <a:schemeClr val="dk2"/>
              </a:solidFill>
              <a:prstDash val="solid"/>
              <a:round/>
              <a:headEnd type="none" w="med" len="med"/>
              <a:tailEnd type="none" w="med" len="med"/>
            </a:ln>
          </p:spPr>
        </p:cxnSp>
        <p:cxnSp>
          <p:nvCxnSpPr>
            <p:cNvPr id="651" name="Google Shape;651;p11"/>
            <p:cNvCxnSpPr>
              <a:stCxn id="652" idx="6"/>
              <a:endCxn id="647" idx="2"/>
            </p:cNvCxnSpPr>
            <p:nvPr/>
          </p:nvCxnSpPr>
          <p:spPr>
            <a:xfrm rot="-5400000">
              <a:off x="1755200" y="159875"/>
              <a:ext cx="630900" cy="985500"/>
            </a:xfrm>
            <a:prstGeom prst="straightConnector1">
              <a:avLst/>
            </a:prstGeom>
            <a:noFill/>
            <a:ln w="9525" cap="flat" cmpd="sng">
              <a:solidFill>
                <a:schemeClr val="dk2"/>
              </a:solidFill>
              <a:prstDash val="solid"/>
              <a:round/>
              <a:headEnd type="none" w="med" len="med"/>
              <a:tailEnd type="none" w="med" len="med"/>
            </a:ln>
          </p:spPr>
        </p:cxnSp>
        <p:cxnSp>
          <p:nvCxnSpPr>
            <p:cNvPr id="653" name="Google Shape;653;p11"/>
            <p:cNvCxnSpPr>
              <a:stCxn id="654" idx="3"/>
            </p:cNvCxnSpPr>
            <p:nvPr/>
          </p:nvCxnSpPr>
          <p:spPr>
            <a:xfrm rot="5400000">
              <a:off x="479866" y="1698327"/>
              <a:ext cx="633000" cy="502800"/>
            </a:xfrm>
            <a:prstGeom prst="straightConnector1">
              <a:avLst/>
            </a:prstGeom>
            <a:noFill/>
            <a:ln w="9525" cap="flat" cmpd="sng">
              <a:solidFill>
                <a:schemeClr val="dk2"/>
              </a:solidFill>
              <a:prstDash val="solid"/>
              <a:round/>
              <a:headEnd type="none" w="med" len="med"/>
              <a:tailEnd type="none" w="med" len="med"/>
            </a:ln>
          </p:spPr>
        </p:cxnSp>
        <p:cxnSp>
          <p:nvCxnSpPr>
            <p:cNvPr id="655" name="Google Shape;655;p11"/>
            <p:cNvCxnSpPr>
              <a:stCxn id="646" idx="5"/>
              <a:endCxn id="652" idx="0"/>
            </p:cNvCxnSpPr>
            <p:nvPr/>
          </p:nvCxnSpPr>
          <p:spPr>
            <a:xfrm rot="-5400000" flipH="1">
              <a:off x="1040302" y="430658"/>
              <a:ext cx="579900" cy="446700"/>
            </a:xfrm>
            <a:prstGeom prst="straightConnector1">
              <a:avLst/>
            </a:prstGeom>
            <a:noFill/>
            <a:ln w="9525" cap="flat" cmpd="sng">
              <a:solidFill>
                <a:schemeClr val="dk2"/>
              </a:solidFill>
              <a:prstDash val="solid"/>
              <a:round/>
              <a:headEnd type="none" w="med" len="med"/>
              <a:tailEnd type="none" w="med" len="med"/>
            </a:ln>
          </p:spPr>
        </p:cxnSp>
        <p:cxnSp>
          <p:nvCxnSpPr>
            <p:cNvPr id="656" name="Google Shape;656;p11"/>
            <p:cNvCxnSpPr>
              <a:endCxn id="652" idx="3"/>
            </p:cNvCxnSpPr>
            <p:nvPr/>
          </p:nvCxnSpPr>
          <p:spPr>
            <a:xfrm rot="-5400000">
              <a:off x="-251177" y="1729602"/>
              <a:ext cx="2532300" cy="1043400"/>
            </a:xfrm>
            <a:prstGeom prst="straightConnector1">
              <a:avLst/>
            </a:prstGeom>
            <a:noFill/>
            <a:ln w="9525" cap="flat" cmpd="sng">
              <a:solidFill>
                <a:schemeClr val="dk2"/>
              </a:solidFill>
              <a:prstDash val="solid"/>
              <a:round/>
              <a:headEnd type="none" w="med" len="med"/>
              <a:tailEnd type="none" w="med" len="med"/>
            </a:ln>
          </p:spPr>
        </p:cxnSp>
        <p:cxnSp>
          <p:nvCxnSpPr>
            <p:cNvPr id="657" name="Google Shape;657;p11"/>
            <p:cNvCxnSpPr>
              <a:stCxn id="658" idx="6"/>
              <a:endCxn id="652" idx="2"/>
            </p:cNvCxnSpPr>
            <p:nvPr/>
          </p:nvCxnSpPr>
          <p:spPr>
            <a:xfrm rot="-5400000">
              <a:off x="1075770" y="564438"/>
              <a:ext cx="50100" cy="857400"/>
            </a:xfrm>
            <a:prstGeom prst="straightConnector1">
              <a:avLst/>
            </a:prstGeom>
            <a:noFill/>
            <a:ln w="9525" cap="flat" cmpd="sng">
              <a:solidFill>
                <a:schemeClr val="dk2"/>
              </a:solidFill>
              <a:prstDash val="solid"/>
              <a:round/>
              <a:headEnd type="none" w="med" len="med"/>
              <a:tailEnd type="none" w="med" len="med"/>
            </a:ln>
          </p:spPr>
        </p:cxnSp>
        <p:cxnSp>
          <p:nvCxnSpPr>
            <p:cNvPr id="659" name="Google Shape;659;p11"/>
            <p:cNvCxnSpPr>
              <a:stCxn id="658" idx="7"/>
              <a:endCxn id="646" idx="4"/>
            </p:cNvCxnSpPr>
            <p:nvPr/>
          </p:nvCxnSpPr>
          <p:spPr>
            <a:xfrm rot="-5400000">
              <a:off x="562447" y="473711"/>
              <a:ext cx="630000" cy="424800"/>
            </a:xfrm>
            <a:prstGeom prst="straightConnector1">
              <a:avLst/>
            </a:prstGeom>
            <a:noFill/>
            <a:ln w="9525" cap="flat" cmpd="sng">
              <a:solidFill>
                <a:schemeClr val="dk2"/>
              </a:solidFill>
              <a:prstDash val="solid"/>
              <a:round/>
              <a:headEnd type="none" w="med" len="med"/>
              <a:tailEnd type="none" w="med" len="med"/>
            </a:ln>
          </p:spPr>
        </p:cxnSp>
        <p:cxnSp>
          <p:nvCxnSpPr>
            <p:cNvPr id="660" name="Google Shape;660;p11"/>
            <p:cNvCxnSpPr>
              <a:endCxn id="646" idx="7"/>
            </p:cNvCxnSpPr>
            <p:nvPr/>
          </p:nvCxnSpPr>
          <p:spPr>
            <a:xfrm rot="5400000">
              <a:off x="923002" y="-324396"/>
              <a:ext cx="838200" cy="470400"/>
            </a:xfrm>
            <a:prstGeom prst="straightConnector1">
              <a:avLst/>
            </a:prstGeom>
            <a:noFill/>
            <a:ln w="9525" cap="flat" cmpd="sng">
              <a:solidFill>
                <a:schemeClr val="dk2"/>
              </a:solidFill>
              <a:prstDash val="solid"/>
              <a:round/>
              <a:headEnd type="none" w="med" len="med"/>
              <a:tailEnd type="none" w="med" len="med"/>
            </a:ln>
          </p:spPr>
        </p:cxnSp>
        <p:cxnSp>
          <p:nvCxnSpPr>
            <p:cNvPr id="661" name="Google Shape;661;p11"/>
            <p:cNvCxnSpPr>
              <a:endCxn id="654" idx="1"/>
            </p:cNvCxnSpPr>
            <p:nvPr/>
          </p:nvCxnSpPr>
          <p:spPr>
            <a:xfrm rot="-5400000" flipH="1">
              <a:off x="553366" y="1104673"/>
              <a:ext cx="568800" cy="420000"/>
            </a:xfrm>
            <a:prstGeom prst="straightConnector1">
              <a:avLst/>
            </a:prstGeom>
            <a:noFill/>
            <a:ln w="9525" cap="flat" cmpd="sng">
              <a:solidFill>
                <a:schemeClr val="dk2"/>
              </a:solidFill>
              <a:prstDash val="solid"/>
              <a:round/>
              <a:headEnd type="none" w="med" len="med"/>
              <a:tailEnd type="none" w="med" len="med"/>
            </a:ln>
          </p:spPr>
        </p:cxnSp>
        <p:cxnSp>
          <p:nvCxnSpPr>
            <p:cNvPr id="662" name="Google Shape;662;p11"/>
            <p:cNvCxnSpPr>
              <a:endCxn id="646" idx="2"/>
            </p:cNvCxnSpPr>
            <p:nvPr/>
          </p:nvCxnSpPr>
          <p:spPr>
            <a:xfrm rot="-5400000">
              <a:off x="729825" y="80731"/>
              <a:ext cx="69600" cy="602100"/>
            </a:xfrm>
            <a:prstGeom prst="straightConnector1">
              <a:avLst/>
            </a:prstGeom>
            <a:noFill/>
            <a:ln w="9525" cap="flat" cmpd="sng">
              <a:solidFill>
                <a:schemeClr val="dk2"/>
              </a:solidFill>
              <a:prstDash val="solid"/>
              <a:round/>
              <a:headEnd type="none" w="med" len="med"/>
              <a:tailEnd type="none" w="med" len="med"/>
            </a:ln>
          </p:spPr>
        </p:cxnSp>
        <p:cxnSp>
          <p:nvCxnSpPr>
            <p:cNvPr id="663" name="Google Shape;663;p11"/>
            <p:cNvCxnSpPr>
              <a:stCxn id="652" idx="4"/>
              <a:endCxn id="649" idx="0"/>
            </p:cNvCxnSpPr>
            <p:nvPr/>
          </p:nvCxnSpPr>
          <p:spPr>
            <a:xfrm rot="-5400000" flipH="1">
              <a:off x="1391900" y="1154075"/>
              <a:ext cx="714900" cy="391200"/>
            </a:xfrm>
            <a:prstGeom prst="straightConnector1">
              <a:avLst/>
            </a:prstGeom>
            <a:noFill/>
            <a:ln w="9525" cap="flat" cmpd="sng">
              <a:solidFill>
                <a:schemeClr val="dk2"/>
              </a:solidFill>
              <a:prstDash val="solid"/>
              <a:round/>
              <a:headEnd type="none" w="med" len="med"/>
              <a:tailEnd type="none" w="med" len="med"/>
            </a:ln>
          </p:spPr>
        </p:cxnSp>
        <p:sp>
          <p:nvSpPr>
            <p:cNvPr id="647" name="Google Shape;647;p11"/>
            <p:cNvSpPr/>
            <p:nvPr/>
          </p:nvSpPr>
          <p:spPr>
            <a:xfrm>
              <a:off x="2563542" y="312908"/>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652" name="Google Shape;652;p11"/>
            <p:cNvSpPr/>
            <p:nvPr/>
          </p:nvSpPr>
          <p:spPr>
            <a:xfrm>
              <a:off x="1529600" y="94392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646" name="Google Shape;646;p11"/>
            <p:cNvSpPr/>
            <p:nvPr/>
          </p:nvSpPr>
          <p:spPr>
            <a:xfrm>
              <a:off x="1065675" y="322831"/>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654" name="Google Shape;654;p11"/>
            <p:cNvSpPr/>
            <p:nvPr/>
          </p:nvSpPr>
          <p:spPr>
            <a:xfrm>
              <a:off x="1040692" y="15920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658" name="Google Shape;658;p11"/>
            <p:cNvSpPr/>
            <p:nvPr/>
          </p:nvSpPr>
          <p:spPr>
            <a:xfrm>
              <a:off x="623820" y="994038"/>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cxnSp>
          <p:nvCxnSpPr>
            <p:cNvPr id="664" name="Google Shape;664;p11"/>
            <p:cNvCxnSpPr>
              <a:stCxn id="646" idx="0"/>
            </p:cNvCxnSpPr>
            <p:nvPr/>
          </p:nvCxnSpPr>
          <p:spPr>
            <a:xfrm rot="5400000" flipH="1">
              <a:off x="681375" y="-85619"/>
              <a:ext cx="288300" cy="528600"/>
            </a:xfrm>
            <a:prstGeom prst="straightConnector1">
              <a:avLst/>
            </a:prstGeom>
            <a:noFill/>
            <a:ln w="9525" cap="flat" cmpd="sng">
              <a:solidFill>
                <a:schemeClr val="dk2"/>
              </a:solidFill>
              <a:prstDash val="solid"/>
              <a:round/>
              <a:headEnd type="none" w="med" len="med"/>
              <a:tailEnd type="none" w="med" len="med"/>
            </a:ln>
          </p:spPr>
        </p:cxnSp>
        <p:sp>
          <p:nvSpPr>
            <p:cNvPr id="649" name="Google Shape;649;p11"/>
            <p:cNvSpPr/>
            <p:nvPr/>
          </p:nvSpPr>
          <p:spPr>
            <a:xfrm>
              <a:off x="1920700" y="17070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cxnSp>
          <p:nvCxnSpPr>
            <p:cNvPr id="665" name="Google Shape;665;p11"/>
            <p:cNvCxnSpPr>
              <a:endCxn id="654" idx="3"/>
            </p:cNvCxnSpPr>
            <p:nvPr/>
          </p:nvCxnSpPr>
          <p:spPr>
            <a:xfrm rot="-5400000" flipH="1">
              <a:off x="749866" y="1335327"/>
              <a:ext cx="51000" cy="544800"/>
            </a:xfrm>
            <a:prstGeom prst="straightConnector1">
              <a:avLst/>
            </a:prstGeom>
            <a:noFill/>
            <a:ln w="9525" cap="flat" cmpd="sng">
              <a:solidFill>
                <a:schemeClr val="dk2"/>
              </a:solidFill>
              <a:prstDash val="solid"/>
              <a:round/>
              <a:headEnd type="none" w="med" len="med"/>
              <a:tailEnd type="none" w="med" len="med"/>
            </a:ln>
          </p:spPr>
        </p:cxnSp>
      </p:grpSp>
      <p:sp>
        <p:nvSpPr>
          <p:cNvPr id="666" name="Google Shape;666;p11"/>
          <p:cNvSpPr/>
          <p:nvPr/>
        </p:nvSpPr>
        <p:spPr>
          <a:xfrm>
            <a:off x="0" y="0"/>
            <a:ext cx="12191317" cy="6857997"/>
          </a:xfrm>
          <a:custGeom>
            <a:avLst/>
            <a:gdLst/>
            <a:ahLst/>
            <a:cxnLst/>
            <a:rect l="l" t="t" r="r" b="b"/>
            <a:pathLst>
              <a:path w="285801" h="160772" extrusionOk="0">
                <a:moveTo>
                  <a:pt x="273802" y="5344"/>
                </a:moveTo>
                <a:cubicBezTo>
                  <a:pt x="277482" y="5394"/>
                  <a:pt x="280456" y="8369"/>
                  <a:pt x="280456" y="11999"/>
                </a:cubicBezTo>
                <a:lnTo>
                  <a:pt x="280456" y="148722"/>
                </a:lnTo>
                <a:cubicBezTo>
                  <a:pt x="280406" y="152403"/>
                  <a:pt x="277432" y="155377"/>
                  <a:pt x="273751" y="155377"/>
                </a:cubicBezTo>
                <a:lnTo>
                  <a:pt x="11999" y="155377"/>
                </a:lnTo>
                <a:cubicBezTo>
                  <a:pt x="8369" y="155377"/>
                  <a:pt x="5344" y="152403"/>
                  <a:pt x="5344" y="148722"/>
                </a:cubicBezTo>
                <a:lnTo>
                  <a:pt x="5344" y="11999"/>
                </a:lnTo>
                <a:cubicBezTo>
                  <a:pt x="5394" y="8318"/>
                  <a:pt x="8369" y="5344"/>
                  <a:pt x="11999" y="5344"/>
                </a:cubicBezTo>
                <a:close/>
                <a:moveTo>
                  <a:pt x="0" y="0"/>
                </a:moveTo>
                <a:lnTo>
                  <a:pt x="0" y="160771"/>
                </a:lnTo>
                <a:lnTo>
                  <a:pt x="285800" y="160771"/>
                </a:lnTo>
                <a:lnTo>
                  <a:pt x="28580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9646243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13"/>
        <p:cNvGrpSpPr/>
        <p:nvPr/>
      </p:nvGrpSpPr>
      <p:grpSpPr>
        <a:xfrm>
          <a:off x="0" y="0"/>
          <a:ext cx="0" cy="0"/>
          <a:chOff x="0" y="0"/>
          <a:chExt cx="0" cy="0"/>
        </a:xfrm>
      </p:grpSpPr>
      <p:sp>
        <p:nvSpPr>
          <p:cNvPr id="314" name="Google Shape;314;p7"/>
          <p:cNvSpPr txBox="1">
            <a:spLocks noGrp="1"/>
          </p:cNvSpPr>
          <p:nvPr>
            <p:ph type="title"/>
          </p:nvPr>
        </p:nvSpPr>
        <p:spPr>
          <a:xfrm>
            <a:off x="963167" y="719333"/>
            <a:ext cx="10265600" cy="7680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r>
              <a:rPr lang="en-GB"/>
              <a:t>Click to edit Master title style</a:t>
            </a:r>
            <a:endParaRPr/>
          </a:p>
        </p:txBody>
      </p:sp>
      <p:sp>
        <p:nvSpPr>
          <p:cNvPr id="315" name="Google Shape;315;p7"/>
          <p:cNvSpPr txBox="1">
            <a:spLocks noGrp="1"/>
          </p:cNvSpPr>
          <p:nvPr>
            <p:ph type="body" idx="1"/>
          </p:nvPr>
        </p:nvSpPr>
        <p:spPr>
          <a:xfrm>
            <a:off x="963167" y="1590800"/>
            <a:ext cx="6324400" cy="4555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pPr lvl="0"/>
            <a:r>
              <a:rPr lang="en-GB"/>
              <a:t>Click to edit Master text styles</a:t>
            </a:r>
          </a:p>
        </p:txBody>
      </p:sp>
      <p:grpSp>
        <p:nvGrpSpPr>
          <p:cNvPr id="316" name="Google Shape;316;p7"/>
          <p:cNvGrpSpPr/>
          <p:nvPr/>
        </p:nvGrpSpPr>
        <p:grpSpPr>
          <a:xfrm flipH="1">
            <a:off x="8904153" y="-552970"/>
            <a:ext cx="4149103" cy="5304700"/>
            <a:chOff x="-669327" y="-337825"/>
            <a:chExt cx="3111827" cy="3978525"/>
          </a:xfrm>
        </p:grpSpPr>
        <p:cxnSp>
          <p:nvCxnSpPr>
            <p:cNvPr id="317" name="Google Shape;317;p7"/>
            <p:cNvCxnSpPr>
              <a:stCxn id="318" idx="6"/>
              <a:endCxn id="319" idx="1"/>
            </p:cNvCxnSpPr>
            <p:nvPr/>
          </p:nvCxnSpPr>
          <p:spPr>
            <a:xfrm>
              <a:off x="1113975" y="346981"/>
              <a:ext cx="1287300" cy="46500"/>
            </a:xfrm>
            <a:prstGeom prst="straightConnector1">
              <a:avLst/>
            </a:prstGeom>
            <a:noFill/>
            <a:ln w="9525" cap="flat" cmpd="sng">
              <a:solidFill>
                <a:schemeClr val="dk2"/>
              </a:solidFill>
              <a:prstDash val="solid"/>
              <a:round/>
              <a:headEnd type="none" w="med" len="med"/>
              <a:tailEnd type="none" w="med" len="med"/>
            </a:ln>
          </p:spPr>
        </p:cxnSp>
        <p:cxnSp>
          <p:nvCxnSpPr>
            <p:cNvPr id="320" name="Google Shape;320;p7"/>
            <p:cNvCxnSpPr>
              <a:endCxn id="319" idx="0"/>
            </p:cNvCxnSpPr>
            <p:nvPr/>
          </p:nvCxnSpPr>
          <p:spPr>
            <a:xfrm>
              <a:off x="1833350" y="-174975"/>
              <a:ext cx="585000" cy="561300"/>
            </a:xfrm>
            <a:prstGeom prst="straightConnector1">
              <a:avLst/>
            </a:prstGeom>
            <a:noFill/>
            <a:ln w="9525" cap="flat" cmpd="sng">
              <a:solidFill>
                <a:schemeClr val="dk2"/>
              </a:solidFill>
              <a:prstDash val="solid"/>
              <a:round/>
              <a:headEnd type="none" w="med" len="med"/>
              <a:tailEnd type="none" w="med" len="med"/>
            </a:ln>
          </p:spPr>
        </p:cxnSp>
        <p:cxnSp>
          <p:nvCxnSpPr>
            <p:cNvPr id="321" name="Google Shape;321;p7"/>
            <p:cNvCxnSpPr>
              <a:stCxn id="322" idx="6"/>
              <a:endCxn id="319" idx="2"/>
            </p:cNvCxnSpPr>
            <p:nvPr/>
          </p:nvCxnSpPr>
          <p:spPr>
            <a:xfrm rot="10800000" flipH="1">
              <a:off x="1577900" y="410375"/>
              <a:ext cx="816300" cy="252900"/>
            </a:xfrm>
            <a:prstGeom prst="straightConnector1">
              <a:avLst/>
            </a:prstGeom>
            <a:noFill/>
            <a:ln w="9525" cap="flat" cmpd="sng">
              <a:solidFill>
                <a:schemeClr val="dk2"/>
              </a:solidFill>
              <a:prstDash val="solid"/>
              <a:round/>
              <a:headEnd type="none" w="med" len="med"/>
              <a:tailEnd type="none" w="med" len="med"/>
            </a:ln>
          </p:spPr>
        </p:cxnSp>
        <p:cxnSp>
          <p:nvCxnSpPr>
            <p:cNvPr id="323" name="Google Shape;323;p7"/>
            <p:cNvCxnSpPr>
              <a:stCxn id="318" idx="5"/>
              <a:endCxn id="322" idx="0"/>
            </p:cNvCxnSpPr>
            <p:nvPr/>
          </p:nvCxnSpPr>
          <p:spPr>
            <a:xfrm>
              <a:off x="1106902" y="364058"/>
              <a:ext cx="446700" cy="275100"/>
            </a:xfrm>
            <a:prstGeom prst="straightConnector1">
              <a:avLst/>
            </a:prstGeom>
            <a:noFill/>
            <a:ln w="9525" cap="flat" cmpd="sng">
              <a:solidFill>
                <a:schemeClr val="dk2"/>
              </a:solidFill>
              <a:prstDash val="solid"/>
              <a:round/>
              <a:headEnd type="none" w="med" len="med"/>
              <a:tailEnd type="none" w="med" len="med"/>
            </a:ln>
          </p:spPr>
        </p:cxnSp>
        <p:cxnSp>
          <p:nvCxnSpPr>
            <p:cNvPr id="324" name="Google Shape;324;p7"/>
            <p:cNvCxnSpPr>
              <a:endCxn id="325" idx="3"/>
            </p:cNvCxnSpPr>
            <p:nvPr/>
          </p:nvCxnSpPr>
          <p:spPr>
            <a:xfrm rot="10800000" flipH="1">
              <a:off x="-669327" y="1748227"/>
              <a:ext cx="1987500" cy="457200"/>
            </a:xfrm>
            <a:prstGeom prst="straightConnector1">
              <a:avLst/>
            </a:prstGeom>
            <a:noFill/>
            <a:ln w="9525" cap="flat" cmpd="sng">
              <a:solidFill>
                <a:schemeClr val="dk2"/>
              </a:solidFill>
              <a:prstDash val="solid"/>
              <a:round/>
              <a:headEnd type="none" w="med" len="med"/>
              <a:tailEnd type="none" w="med" len="med"/>
            </a:ln>
          </p:spPr>
        </p:cxnSp>
        <p:cxnSp>
          <p:nvCxnSpPr>
            <p:cNvPr id="326" name="Google Shape;326;p7"/>
            <p:cNvCxnSpPr>
              <a:stCxn id="327" idx="6"/>
              <a:endCxn id="322" idx="2"/>
            </p:cNvCxnSpPr>
            <p:nvPr/>
          </p:nvCxnSpPr>
          <p:spPr>
            <a:xfrm rot="10800000" flipH="1">
              <a:off x="555750" y="663288"/>
              <a:ext cx="973800" cy="354900"/>
            </a:xfrm>
            <a:prstGeom prst="straightConnector1">
              <a:avLst/>
            </a:prstGeom>
            <a:noFill/>
            <a:ln w="9525" cap="flat" cmpd="sng">
              <a:solidFill>
                <a:schemeClr val="dk2"/>
              </a:solidFill>
              <a:prstDash val="solid"/>
              <a:round/>
              <a:headEnd type="none" w="med" len="med"/>
              <a:tailEnd type="none" w="med" len="med"/>
            </a:ln>
          </p:spPr>
        </p:cxnSp>
        <p:cxnSp>
          <p:nvCxnSpPr>
            <p:cNvPr id="328" name="Google Shape;328;p7"/>
            <p:cNvCxnSpPr>
              <a:stCxn id="327" idx="7"/>
              <a:endCxn id="318" idx="4"/>
            </p:cNvCxnSpPr>
            <p:nvPr/>
          </p:nvCxnSpPr>
          <p:spPr>
            <a:xfrm rot="10800000" flipH="1">
              <a:off x="548677" y="371111"/>
              <a:ext cx="541200" cy="630000"/>
            </a:xfrm>
            <a:prstGeom prst="straightConnector1">
              <a:avLst/>
            </a:prstGeom>
            <a:noFill/>
            <a:ln w="9525" cap="flat" cmpd="sng">
              <a:solidFill>
                <a:schemeClr val="dk2"/>
              </a:solidFill>
              <a:prstDash val="solid"/>
              <a:round/>
              <a:headEnd type="none" w="med" len="med"/>
              <a:tailEnd type="none" w="med" len="med"/>
            </a:ln>
          </p:spPr>
        </p:cxnSp>
        <p:cxnSp>
          <p:nvCxnSpPr>
            <p:cNvPr id="329" name="Google Shape;329;p7"/>
            <p:cNvCxnSpPr>
              <a:endCxn id="330" idx="3"/>
            </p:cNvCxnSpPr>
            <p:nvPr/>
          </p:nvCxnSpPr>
          <p:spPr>
            <a:xfrm rot="10800000" flipH="1">
              <a:off x="-92677" y="1633227"/>
              <a:ext cx="894900" cy="517200"/>
            </a:xfrm>
            <a:prstGeom prst="straightConnector1">
              <a:avLst/>
            </a:prstGeom>
            <a:noFill/>
            <a:ln w="9525" cap="flat" cmpd="sng">
              <a:solidFill>
                <a:schemeClr val="dk2"/>
              </a:solidFill>
              <a:prstDash val="solid"/>
              <a:round/>
              <a:headEnd type="none" w="med" len="med"/>
              <a:tailEnd type="none" w="med" len="med"/>
            </a:ln>
          </p:spPr>
        </p:cxnSp>
        <p:cxnSp>
          <p:nvCxnSpPr>
            <p:cNvPr id="331" name="Google Shape;331;p7"/>
            <p:cNvCxnSpPr>
              <a:endCxn id="327" idx="3"/>
            </p:cNvCxnSpPr>
            <p:nvPr/>
          </p:nvCxnSpPr>
          <p:spPr>
            <a:xfrm rot="10800000" flipH="1">
              <a:off x="-40777" y="1035264"/>
              <a:ext cx="555300" cy="828900"/>
            </a:xfrm>
            <a:prstGeom prst="straightConnector1">
              <a:avLst/>
            </a:prstGeom>
            <a:noFill/>
            <a:ln w="9525" cap="flat" cmpd="sng">
              <a:solidFill>
                <a:schemeClr val="dk2"/>
              </a:solidFill>
              <a:prstDash val="solid"/>
              <a:round/>
              <a:headEnd type="none" w="med" len="med"/>
              <a:tailEnd type="none" w="med" len="med"/>
            </a:ln>
          </p:spPr>
        </p:cxnSp>
        <p:cxnSp>
          <p:nvCxnSpPr>
            <p:cNvPr id="332" name="Google Shape;332;p7"/>
            <p:cNvCxnSpPr>
              <a:endCxn id="318" idx="3"/>
            </p:cNvCxnSpPr>
            <p:nvPr/>
          </p:nvCxnSpPr>
          <p:spPr>
            <a:xfrm rot="10800000" flipH="1">
              <a:off x="-174352" y="364058"/>
              <a:ext cx="1247100" cy="721800"/>
            </a:xfrm>
            <a:prstGeom prst="straightConnector1">
              <a:avLst/>
            </a:prstGeom>
            <a:noFill/>
            <a:ln w="9525" cap="flat" cmpd="sng">
              <a:solidFill>
                <a:schemeClr val="dk2"/>
              </a:solidFill>
              <a:prstDash val="solid"/>
              <a:round/>
              <a:headEnd type="none" w="med" len="med"/>
              <a:tailEnd type="none" w="med" len="med"/>
            </a:ln>
          </p:spPr>
        </p:cxnSp>
        <p:cxnSp>
          <p:nvCxnSpPr>
            <p:cNvPr id="333" name="Google Shape;333;p7"/>
            <p:cNvCxnSpPr>
              <a:endCxn id="330" idx="1"/>
            </p:cNvCxnSpPr>
            <p:nvPr/>
          </p:nvCxnSpPr>
          <p:spPr>
            <a:xfrm>
              <a:off x="-10777" y="998473"/>
              <a:ext cx="813000" cy="600600"/>
            </a:xfrm>
            <a:prstGeom prst="straightConnector1">
              <a:avLst/>
            </a:prstGeom>
            <a:noFill/>
            <a:ln w="9525" cap="flat" cmpd="sng">
              <a:solidFill>
                <a:schemeClr val="dk2"/>
              </a:solidFill>
              <a:prstDash val="solid"/>
              <a:round/>
              <a:headEnd type="none" w="med" len="med"/>
              <a:tailEnd type="none" w="med" len="med"/>
            </a:ln>
          </p:spPr>
        </p:cxnSp>
        <p:cxnSp>
          <p:nvCxnSpPr>
            <p:cNvPr id="334" name="Google Shape;334;p7"/>
            <p:cNvCxnSpPr>
              <a:endCxn id="335" idx="4"/>
            </p:cNvCxnSpPr>
            <p:nvPr/>
          </p:nvCxnSpPr>
          <p:spPr>
            <a:xfrm rot="10800000" flipH="1">
              <a:off x="-24600" y="364475"/>
              <a:ext cx="464100" cy="551400"/>
            </a:xfrm>
            <a:prstGeom prst="straightConnector1">
              <a:avLst/>
            </a:prstGeom>
            <a:noFill/>
            <a:ln w="9525" cap="flat" cmpd="sng">
              <a:solidFill>
                <a:schemeClr val="dk2"/>
              </a:solidFill>
              <a:prstDash val="solid"/>
              <a:round/>
              <a:headEnd type="none" w="med" len="med"/>
              <a:tailEnd type="none" w="med" len="med"/>
            </a:ln>
          </p:spPr>
        </p:cxnSp>
        <p:cxnSp>
          <p:nvCxnSpPr>
            <p:cNvPr id="336" name="Google Shape;336;p7"/>
            <p:cNvCxnSpPr>
              <a:stCxn id="335" idx="6"/>
              <a:endCxn id="318" idx="2"/>
            </p:cNvCxnSpPr>
            <p:nvPr/>
          </p:nvCxnSpPr>
          <p:spPr>
            <a:xfrm>
              <a:off x="463650" y="340325"/>
              <a:ext cx="602100" cy="6600"/>
            </a:xfrm>
            <a:prstGeom prst="straightConnector1">
              <a:avLst/>
            </a:prstGeom>
            <a:noFill/>
            <a:ln w="9525" cap="flat" cmpd="sng">
              <a:solidFill>
                <a:schemeClr val="dk2"/>
              </a:solidFill>
              <a:prstDash val="solid"/>
              <a:round/>
              <a:headEnd type="none" w="med" len="med"/>
              <a:tailEnd type="none" w="med" len="med"/>
            </a:ln>
          </p:spPr>
        </p:cxnSp>
        <p:cxnSp>
          <p:nvCxnSpPr>
            <p:cNvPr id="337" name="Google Shape;337;p7"/>
            <p:cNvCxnSpPr>
              <a:endCxn id="335" idx="0"/>
            </p:cNvCxnSpPr>
            <p:nvPr/>
          </p:nvCxnSpPr>
          <p:spPr>
            <a:xfrm>
              <a:off x="220800" y="-337825"/>
              <a:ext cx="218700" cy="654000"/>
            </a:xfrm>
            <a:prstGeom prst="straightConnector1">
              <a:avLst/>
            </a:prstGeom>
            <a:noFill/>
            <a:ln w="9525" cap="flat" cmpd="sng">
              <a:solidFill>
                <a:schemeClr val="dk2"/>
              </a:solidFill>
              <a:prstDash val="solid"/>
              <a:round/>
              <a:headEnd type="none" w="med" len="med"/>
              <a:tailEnd type="none" w="med" len="med"/>
            </a:ln>
          </p:spPr>
        </p:cxnSp>
        <p:cxnSp>
          <p:nvCxnSpPr>
            <p:cNvPr id="338" name="Google Shape;338;p7"/>
            <p:cNvCxnSpPr>
              <a:endCxn id="335" idx="3"/>
            </p:cNvCxnSpPr>
            <p:nvPr/>
          </p:nvCxnSpPr>
          <p:spPr>
            <a:xfrm rot="10800000" flipH="1">
              <a:off x="-133477" y="357402"/>
              <a:ext cx="555900" cy="198600"/>
            </a:xfrm>
            <a:prstGeom prst="straightConnector1">
              <a:avLst/>
            </a:prstGeom>
            <a:noFill/>
            <a:ln w="9525" cap="flat" cmpd="sng">
              <a:solidFill>
                <a:schemeClr val="dk2"/>
              </a:solidFill>
              <a:prstDash val="solid"/>
              <a:round/>
              <a:headEnd type="none" w="med" len="med"/>
              <a:tailEnd type="none" w="med" len="med"/>
            </a:ln>
          </p:spPr>
        </p:cxnSp>
        <p:cxnSp>
          <p:nvCxnSpPr>
            <p:cNvPr id="339" name="Google Shape;339;p7"/>
            <p:cNvCxnSpPr>
              <a:stCxn id="322" idx="4"/>
              <a:endCxn id="325" idx="0"/>
            </p:cNvCxnSpPr>
            <p:nvPr/>
          </p:nvCxnSpPr>
          <p:spPr>
            <a:xfrm flipH="1">
              <a:off x="1335350" y="687425"/>
              <a:ext cx="218400" cy="1019700"/>
            </a:xfrm>
            <a:prstGeom prst="straightConnector1">
              <a:avLst/>
            </a:prstGeom>
            <a:noFill/>
            <a:ln w="9525" cap="flat" cmpd="sng">
              <a:solidFill>
                <a:schemeClr val="dk2"/>
              </a:solidFill>
              <a:prstDash val="solid"/>
              <a:round/>
              <a:headEnd type="none" w="med" len="med"/>
              <a:tailEnd type="none" w="med" len="med"/>
            </a:ln>
          </p:spPr>
        </p:cxnSp>
        <p:sp>
          <p:nvSpPr>
            <p:cNvPr id="340" name="Google Shape;340;p7"/>
            <p:cNvSpPr/>
            <p:nvPr/>
          </p:nvSpPr>
          <p:spPr>
            <a:xfrm>
              <a:off x="46675" y="35924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 name="Google Shape;325;p7"/>
            <p:cNvSpPr/>
            <p:nvPr/>
          </p:nvSpPr>
          <p:spPr>
            <a:xfrm>
              <a:off x="1311100" y="17070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319" name="Google Shape;319;p7"/>
            <p:cNvSpPr/>
            <p:nvPr/>
          </p:nvSpPr>
          <p:spPr>
            <a:xfrm>
              <a:off x="2394200" y="38632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322" name="Google Shape;322;p7"/>
            <p:cNvSpPr/>
            <p:nvPr/>
          </p:nvSpPr>
          <p:spPr>
            <a:xfrm>
              <a:off x="1529600" y="63912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318" name="Google Shape;318;p7"/>
            <p:cNvSpPr/>
            <p:nvPr/>
          </p:nvSpPr>
          <p:spPr>
            <a:xfrm>
              <a:off x="1065675" y="322831"/>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330" name="Google Shape;330;p7"/>
            <p:cNvSpPr/>
            <p:nvPr/>
          </p:nvSpPr>
          <p:spPr>
            <a:xfrm>
              <a:off x="795150" y="15920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327" name="Google Shape;327;p7"/>
            <p:cNvSpPr/>
            <p:nvPr/>
          </p:nvSpPr>
          <p:spPr>
            <a:xfrm>
              <a:off x="507450" y="994038"/>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335" name="Google Shape;335;p7"/>
            <p:cNvSpPr/>
            <p:nvPr/>
          </p:nvSpPr>
          <p:spPr>
            <a:xfrm>
              <a:off x="415350" y="31617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cxnSp>
          <p:nvCxnSpPr>
            <p:cNvPr id="341" name="Google Shape;341;p7"/>
            <p:cNvCxnSpPr>
              <a:stCxn id="327" idx="4"/>
              <a:endCxn id="330" idx="0"/>
            </p:cNvCxnSpPr>
            <p:nvPr/>
          </p:nvCxnSpPr>
          <p:spPr>
            <a:xfrm>
              <a:off x="531600" y="1042338"/>
              <a:ext cx="287700" cy="549600"/>
            </a:xfrm>
            <a:prstGeom prst="straightConnector1">
              <a:avLst/>
            </a:prstGeom>
            <a:noFill/>
            <a:ln w="9525" cap="flat" cmpd="sng">
              <a:solidFill>
                <a:schemeClr val="dk2"/>
              </a:solidFill>
              <a:prstDash val="solid"/>
              <a:round/>
              <a:headEnd type="none" w="med" len="med"/>
              <a:tailEnd type="none" w="med" len="med"/>
            </a:ln>
          </p:spPr>
        </p:cxnSp>
        <p:cxnSp>
          <p:nvCxnSpPr>
            <p:cNvPr id="342" name="Google Shape;342;p7"/>
            <p:cNvCxnSpPr>
              <a:stCxn id="318" idx="0"/>
            </p:cNvCxnSpPr>
            <p:nvPr/>
          </p:nvCxnSpPr>
          <p:spPr>
            <a:xfrm rot="10800000">
              <a:off x="856425" y="-94469"/>
              <a:ext cx="233400" cy="417300"/>
            </a:xfrm>
            <a:prstGeom prst="straightConnector1">
              <a:avLst/>
            </a:prstGeom>
            <a:noFill/>
            <a:ln w="9525" cap="flat" cmpd="sng">
              <a:solidFill>
                <a:schemeClr val="dk2"/>
              </a:solidFill>
              <a:prstDash val="solid"/>
              <a:round/>
              <a:headEnd type="none" w="med" len="med"/>
              <a:tailEnd type="none" w="med" len="med"/>
            </a:ln>
          </p:spPr>
        </p:cxnSp>
      </p:grpSp>
      <p:grpSp>
        <p:nvGrpSpPr>
          <p:cNvPr id="343" name="Google Shape;343;p7"/>
          <p:cNvGrpSpPr/>
          <p:nvPr/>
        </p:nvGrpSpPr>
        <p:grpSpPr>
          <a:xfrm rot="10800000" flipH="1">
            <a:off x="6560875" y="2447536"/>
            <a:ext cx="6471345" cy="5802277"/>
            <a:chOff x="5010606" y="-1390060"/>
            <a:chExt cx="4853509" cy="4351708"/>
          </a:xfrm>
        </p:grpSpPr>
        <p:grpSp>
          <p:nvGrpSpPr>
            <p:cNvPr id="344" name="Google Shape;344;p7"/>
            <p:cNvGrpSpPr/>
            <p:nvPr/>
          </p:nvGrpSpPr>
          <p:grpSpPr>
            <a:xfrm rot="1311506" flipH="1">
              <a:off x="5428923" y="-749154"/>
              <a:ext cx="4016875" cy="3069896"/>
              <a:chOff x="-352707" y="-502566"/>
              <a:chExt cx="4485727" cy="3492927"/>
            </a:xfrm>
          </p:grpSpPr>
          <p:cxnSp>
            <p:nvCxnSpPr>
              <p:cNvPr id="345" name="Google Shape;345;p7"/>
              <p:cNvCxnSpPr>
                <a:endCxn id="346" idx="6"/>
              </p:cNvCxnSpPr>
              <p:nvPr/>
            </p:nvCxnSpPr>
            <p:spPr>
              <a:xfrm rot="1331435" flipH="1">
                <a:off x="3378187" y="673065"/>
                <a:ext cx="729967" cy="287306"/>
              </a:xfrm>
              <a:prstGeom prst="straightConnector1">
                <a:avLst/>
              </a:prstGeom>
              <a:noFill/>
              <a:ln w="9525" cap="flat" cmpd="sng">
                <a:solidFill>
                  <a:schemeClr val="dk2"/>
                </a:solidFill>
                <a:prstDash val="solid"/>
                <a:round/>
                <a:headEnd type="none" w="med" len="med"/>
                <a:tailEnd type="none" w="med" len="med"/>
              </a:ln>
            </p:spPr>
          </p:cxnSp>
          <p:cxnSp>
            <p:nvCxnSpPr>
              <p:cNvPr id="347" name="Google Shape;347;p7"/>
              <p:cNvCxnSpPr>
                <a:stCxn id="348" idx="6"/>
                <a:endCxn id="346" idx="2"/>
              </p:cNvCxnSpPr>
              <p:nvPr/>
            </p:nvCxnSpPr>
            <p:spPr>
              <a:xfrm rot="-9468839" flipH="1">
                <a:off x="1840119" y="526292"/>
                <a:ext cx="1468957" cy="278002"/>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7"/>
              <p:cNvCxnSpPr>
                <a:stCxn id="350" idx="5"/>
                <a:endCxn id="351" idx="1"/>
              </p:cNvCxnSpPr>
              <p:nvPr/>
            </p:nvCxnSpPr>
            <p:spPr>
              <a:xfrm rot="1330821">
                <a:off x="484055" y="1881964"/>
                <a:ext cx="463283" cy="461017"/>
              </a:xfrm>
              <a:prstGeom prst="straightConnector1">
                <a:avLst/>
              </a:prstGeom>
              <a:noFill/>
              <a:ln w="9525" cap="flat" cmpd="sng">
                <a:solidFill>
                  <a:schemeClr val="dk2"/>
                </a:solidFill>
                <a:prstDash val="solid"/>
                <a:round/>
                <a:headEnd type="none" w="med" len="med"/>
                <a:tailEnd type="none" w="med" len="med"/>
              </a:ln>
            </p:spPr>
          </p:cxnSp>
          <p:cxnSp>
            <p:nvCxnSpPr>
              <p:cNvPr id="352" name="Google Shape;352;p7"/>
              <p:cNvCxnSpPr>
                <a:stCxn id="353" idx="5"/>
                <a:endCxn id="348" idx="0"/>
              </p:cNvCxnSpPr>
              <p:nvPr/>
            </p:nvCxnSpPr>
            <p:spPr>
              <a:xfrm rot="1331224">
                <a:off x="1416947" y="218345"/>
                <a:ext cx="455205" cy="195659"/>
              </a:xfrm>
              <a:prstGeom prst="straightConnector1">
                <a:avLst/>
              </a:prstGeom>
              <a:noFill/>
              <a:ln w="9525" cap="flat" cmpd="sng">
                <a:solidFill>
                  <a:schemeClr val="dk2"/>
                </a:solidFill>
                <a:prstDash val="solid"/>
                <a:round/>
                <a:headEnd type="none" w="med" len="med"/>
                <a:tailEnd type="none" w="med" len="med"/>
              </a:ln>
            </p:spPr>
          </p:cxnSp>
          <p:cxnSp>
            <p:nvCxnSpPr>
              <p:cNvPr id="354" name="Google Shape;354;p7"/>
              <p:cNvCxnSpPr>
                <a:stCxn id="355" idx="5"/>
                <a:endCxn id="351" idx="3"/>
              </p:cNvCxnSpPr>
              <p:nvPr/>
            </p:nvCxnSpPr>
            <p:spPr>
              <a:xfrm rot="-9469455" flipH="1">
                <a:off x="-103874" y="2263464"/>
                <a:ext cx="878265" cy="580794"/>
              </a:xfrm>
              <a:prstGeom prst="straightConnector1">
                <a:avLst/>
              </a:prstGeom>
              <a:noFill/>
              <a:ln w="9525" cap="flat" cmpd="sng">
                <a:solidFill>
                  <a:schemeClr val="dk2"/>
                </a:solidFill>
                <a:prstDash val="solid"/>
                <a:round/>
                <a:headEnd type="none" w="med" len="med"/>
                <a:tailEnd type="none" w="med" len="med"/>
              </a:ln>
            </p:spPr>
          </p:cxnSp>
          <p:cxnSp>
            <p:nvCxnSpPr>
              <p:cNvPr id="356" name="Google Shape;356;p7"/>
              <p:cNvCxnSpPr>
                <a:stCxn id="357" idx="6"/>
                <a:endCxn id="348" idx="2"/>
              </p:cNvCxnSpPr>
              <p:nvPr/>
            </p:nvCxnSpPr>
            <p:spPr>
              <a:xfrm rot="-9468750" flipH="1">
                <a:off x="688082" y="301781"/>
                <a:ext cx="975535" cy="932114"/>
              </a:xfrm>
              <a:prstGeom prst="straightConnector1">
                <a:avLst/>
              </a:prstGeom>
              <a:noFill/>
              <a:ln w="9525" cap="flat" cmpd="sng">
                <a:solidFill>
                  <a:schemeClr val="dk2"/>
                </a:solidFill>
                <a:prstDash val="solid"/>
                <a:round/>
                <a:headEnd type="none" w="med" len="med"/>
                <a:tailEnd type="none" w="med" len="med"/>
              </a:ln>
            </p:spPr>
          </p:cxnSp>
          <p:cxnSp>
            <p:nvCxnSpPr>
              <p:cNvPr id="358" name="Google Shape;358;p7"/>
              <p:cNvCxnSpPr>
                <a:stCxn id="357" idx="7"/>
                <a:endCxn id="353" idx="4"/>
              </p:cNvCxnSpPr>
              <p:nvPr/>
            </p:nvCxnSpPr>
            <p:spPr>
              <a:xfrm rot="-9469290" flipH="1">
                <a:off x="733699" y="7161"/>
                <a:ext cx="533254" cy="1132899"/>
              </a:xfrm>
              <a:prstGeom prst="straightConnector1">
                <a:avLst/>
              </a:prstGeom>
              <a:noFill/>
              <a:ln w="9525" cap="flat" cmpd="sng">
                <a:solidFill>
                  <a:schemeClr val="dk2"/>
                </a:solidFill>
                <a:prstDash val="solid"/>
                <a:round/>
                <a:headEnd type="none" w="med" len="med"/>
                <a:tailEnd type="none" w="med" len="med"/>
              </a:ln>
            </p:spPr>
          </p:cxnSp>
          <p:cxnSp>
            <p:nvCxnSpPr>
              <p:cNvPr id="359" name="Google Shape;359;p7"/>
              <p:cNvCxnSpPr>
                <a:stCxn id="355" idx="7"/>
                <a:endCxn id="350" idx="3"/>
              </p:cNvCxnSpPr>
              <p:nvPr/>
            </p:nvCxnSpPr>
            <p:spPr>
              <a:xfrm rot="-9469927" flipH="1">
                <a:off x="-4552" y="1703010"/>
                <a:ext cx="383227" cy="1028716"/>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7"/>
              <p:cNvCxnSpPr>
                <a:stCxn id="355" idx="0"/>
                <a:endCxn id="357" idx="3"/>
              </p:cNvCxnSpPr>
              <p:nvPr/>
            </p:nvCxnSpPr>
            <p:spPr>
              <a:xfrm rot="-9468012" flipH="1">
                <a:off x="116433" y="960108"/>
                <a:ext cx="88133" cy="1732691"/>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7"/>
              <p:cNvCxnSpPr>
                <a:endCxn id="353" idx="3"/>
              </p:cNvCxnSpPr>
              <p:nvPr/>
            </p:nvCxnSpPr>
            <p:spPr>
              <a:xfrm rot="-9468735" flipH="1">
                <a:off x="161381" y="-108555"/>
                <a:ext cx="1074031" cy="1324659"/>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7"/>
              <p:cNvCxnSpPr>
                <a:endCxn id="350" idx="1"/>
              </p:cNvCxnSpPr>
              <p:nvPr/>
            </p:nvCxnSpPr>
            <p:spPr>
              <a:xfrm rot="1330670">
                <a:off x="-343779" y="1350963"/>
                <a:ext cx="975144" cy="249312"/>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7"/>
              <p:cNvCxnSpPr>
                <a:stCxn id="364" idx="6"/>
                <a:endCxn id="353" idx="2"/>
              </p:cNvCxnSpPr>
              <p:nvPr/>
            </p:nvCxnSpPr>
            <p:spPr>
              <a:xfrm rot="-9467791" flipH="1">
                <a:off x="1039147" y="46208"/>
                <a:ext cx="365179" cy="205352"/>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7"/>
              <p:cNvCxnSpPr>
                <a:endCxn id="364" idx="0"/>
              </p:cNvCxnSpPr>
              <p:nvPr/>
            </p:nvCxnSpPr>
            <p:spPr>
              <a:xfrm rot="1330704">
                <a:off x="661849" y="-437134"/>
                <a:ext cx="440275" cy="523135"/>
              </a:xfrm>
              <a:prstGeom prst="straightConnector1">
                <a:avLst/>
              </a:prstGeom>
              <a:noFill/>
              <a:ln w="9525" cap="flat" cmpd="sng">
                <a:solidFill>
                  <a:schemeClr val="dk2"/>
                </a:solidFill>
                <a:prstDash val="solid"/>
                <a:round/>
                <a:headEnd type="none" w="med" len="med"/>
                <a:tailEnd type="none" w="med" len="med"/>
              </a:ln>
            </p:spPr>
          </p:cxnSp>
          <p:cxnSp>
            <p:nvCxnSpPr>
              <p:cNvPr id="366" name="Google Shape;366;p7"/>
              <p:cNvCxnSpPr>
                <a:endCxn id="364" idx="3"/>
              </p:cNvCxnSpPr>
              <p:nvPr/>
            </p:nvCxnSpPr>
            <p:spPr>
              <a:xfrm rot="-9469463" flipH="1">
                <a:off x="208592" y="43435"/>
                <a:ext cx="699436" cy="509652"/>
              </a:xfrm>
              <a:prstGeom prst="straightConnector1">
                <a:avLst/>
              </a:prstGeom>
              <a:noFill/>
              <a:ln w="9525" cap="flat" cmpd="sng">
                <a:solidFill>
                  <a:schemeClr val="dk2"/>
                </a:solidFill>
                <a:prstDash val="solid"/>
                <a:round/>
                <a:headEnd type="none" w="med" len="med"/>
                <a:tailEnd type="none" w="med" len="med"/>
              </a:ln>
            </p:spPr>
          </p:cxnSp>
          <p:sp>
            <p:nvSpPr>
              <p:cNvPr id="351" name="Google Shape;351;p7"/>
              <p:cNvSpPr/>
              <p:nvPr/>
            </p:nvSpPr>
            <p:spPr>
              <a:xfrm>
                <a:off x="839723" y="2407714"/>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346" name="Google Shape;346;p7"/>
              <p:cNvSpPr/>
              <p:nvPr/>
            </p:nvSpPr>
            <p:spPr>
              <a:xfrm>
                <a:off x="3305020" y="788668"/>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348" name="Google Shape;348;p7"/>
              <p:cNvSpPr/>
              <p:nvPr/>
            </p:nvSpPr>
            <p:spPr>
              <a:xfrm>
                <a:off x="1795947" y="493393"/>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353" name="Google Shape;353;p7"/>
              <p:cNvSpPr/>
              <p:nvPr/>
            </p:nvSpPr>
            <p:spPr>
              <a:xfrm>
                <a:off x="1427973" y="97797"/>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350" name="Google Shape;350;p7"/>
              <p:cNvSpPr/>
              <p:nvPr/>
            </p:nvSpPr>
            <p:spPr>
              <a:xfrm>
                <a:off x="543219" y="176884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357" name="Google Shape;357;p7"/>
              <p:cNvSpPr/>
              <p:nvPr/>
            </p:nvSpPr>
            <p:spPr>
              <a:xfrm>
                <a:off x="507450" y="994038"/>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364" name="Google Shape;364;p7"/>
              <p:cNvSpPr/>
              <p:nvPr/>
            </p:nvSpPr>
            <p:spPr>
              <a:xfrm>
                <a:off x="967186" y="151434"/>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cxnSp>
            <p:nvCxnSpPr>
              <p:cNvPr id="367" name="Google Shape;367;p7"/>
              <p:cNvCxnSpPr>
                <a:stCxn id="357" idx="4"/>
                <a:endCxn id="350" idx="0"/>
              </p:cNvCxnSpPr>
              <p:nvPr/>
            </p:nvCxnSpPr>
            <p:spPr>
              <a:xfrm rot="1332011">
                <a:off x="401523" y="1076018"/>
                <a:ext cx="296154" cy="659238"/>
              </a:xfrm>
              <a:prstGeom prst="straightConnector1">
                <a:avLst/>
              </a:prstGeom>
              <a:noFill/>
              <a:ln w="9525" cap="flat" cmpd="sng">
                <a:solidFill>
                  <a:schemeClr val="dk2"/>
                </a:solidFill>
                <a:prstDash val="solid"/>
                <a:round/>
                <a:headEnd type="none" w="med" len="med"/>
                <a:tailEnd type="none" w="med" len="med"/>
              </a:ln>
            </p:spPr>
          </p:cxnSp>
          <p:cxnSp>
            <p:nvCxnSpPr>
              <p:cNvPr id="368" name="Google Shape;368;p7"/>
              <p:cNvCxnSpPr>
                <a:stCxn id="353" idx="6"/>
              </p:cNvCxnSpPr>
              <p:nvPr/>
            </p:nvCxnSpPr>
            <p:spPr>
              <a:xfrm rot="-9468482" flipH="1">
                <a:off x="1538618" y="-217115"/>
                <a:ext cx="621110" cy="472325"/>
              </a:xfrm>
              <a:prstGeom prst="straightConnector1">
                <a:avLst/>
              </a:prstGeom>
              <a:noFill/>
              <a:ln w="9525" cap="flat" cmpd="sng">
                <a:solidFill>
                  <a:schemeClr val="dk2"/>
                </a:solidFill>
                <a:prstDash val="solid"/>
                <a:round/>
                <a:headEnd type="none" w="med" len="med"/>
                <a:tailEnd type="none" w="med" len="med"/>
              </a:ln>
            </p:spPr>
          </p:cxnSp>
        </p:grpSp>
        <p:sp>
          <p:nvSpPr>
            <p:cNvPr id="355" name="Google Shape;355;p7"/>
            <p:cNvSpPr/>
            <p:nvPr/>
          </p:nvSpPr>
          <p:spPr>
            <a:xfrm rot="1316922" flipH="1">
              <a:off x="8697024" y="2602243"/>
              <a:ext cx="43341" cy="42562"/>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69" name="Google Shape;369;p7"/>
          <p:cNvSpPr/>
          <p:nvPr/>
        </p:nvSpPr>
        <p:spPr>
          <a:xfrm>
            <a:off x="0" y="0"/>
            <a:ext cx="12191317" cy="6857997"/>
          </a:xfrm>
          <a:custGeom>
            <a:avLst/>
            <a:gdLst/>
            <a:ahLst/>
            <a:cxnLst/>
            <a:rect l="l" t="t" r="r" b="b"/>
            <a:pathLst>
              <a:path w="285801" h="160772" extrusionOk="0">
                <a:moveTo>
                  <a:pt x="273802" y="5344"/>
                </a:moveTo>
                <a:cubicBezTo>
                  <a:pt x="277482" y="5394"/>
                  <a:pt x="280456" y="8369"/>
                  <a:pt x="280456" y="11999"/>
                </a:cubicBezTo>
                <a:lnTo>
                  <a:pt x="280456" y="148722"/>
                </a:lnTo>
                <a:cubicBezTo>
                  <a:pt x="280406" y="152403"/>
                  <a:pt x="277432" y="155377"/>
                  <a:pt x="273751" y="155377"/>
                </a:cubicBezTo>
                <a:lnTo>
                  <a:pt x="11999" y="155377"/>
                </a:lnTo>
                <a:cubicBezTo>
                  <a:pt x="8369" y="155377"/>
                  <a:pt x="5344" y="152403"/>
                  <a:pt x="5344" y="148722"/>
                </a:cubicBezTo>
                <a:lnTo>
                  <a:pt x="5344" y="11999"/>
                </a:lnTo>
                <a:cubicBezTo>
                  <a:pt x="5394" y="8318"/>
                  <a:pt x="8369" y="5344"/>
                  <a:pt x="11999" y="5344"/>
                </a:cubicBezTo>
                <a:close/>
                <a:moveTo>
                  <a:pt x="0" y="0"/>
                </a:moveTo>
                <a:lnTo>
                  <a:pt x="0" y="160771"/>
                </a:lnTo>
                <a:lnTo>
                  <a:pt x="285800" y="160771"/>
                </a:lnTo>
                <a:lnTo>
                  <a:pt x="28580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582515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377D4-AFB9-8CE5-EEB0-5C4E56D7E8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578632-ADA0-548B-D68F-2B7D1F7594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660EBD-866E-0DC3-9538-22DBF1F4299B}"/>
              </a:ext>
            </a:extLst>
          </p:cNvPr>
          <p:cNvSpPr>
            <a:spLocks noGrp="1"/>
          </p:cNvSpPr>
          <p:nvPr>
            <p:ph type="dt" sz="half" idx="10"/>
          </p:nvPr>
        </p:nvSpPr>
        <p:spPr/>
        <p:txBody>
          <a:bodyPr/>
          <a:lstStyle/>
          <a:p>
            <a:fld id="{C289C9A5-1288-4A4C-9E0A-7E2971843996}" type="datetimeFigureOut">
              <a:rPr lang="en-US" smtClean="0"/>
              <a:t>12/17/24</a:t>
            </a:fld>
            <a:endParaRPr lang="en-US"/>
          </a:p>
        </p:txBody>
      </p:sp>
      <p:sp>
        <p:nvSpPr>
          <p:cNvPr id="5" name="Footer Placeholder 4">
            <a:extLst>
              <a:ext uri="{FF2B5EF4-FFF2-40B4-BE49-F238E27FC236}">
                <a16:creationId xmlns:a16="http://schemas.microsoft.com/office/drawing/2014/main" id="{2B3A5BDC-06E5-D73B-1681-D532C5C2AD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05B65-F22B-6FA5-D8C3-98A182B843C9}"/>
              </a:ext>
            </a:extLst>
          </p:cNvPr>
          <p:cNvSpPr>
            <a:spLocks noGrp="1"/>
          </p:cNvSpPr>
          <p:nvPr>
            <p:ph type="sldNum" sz="quarter" idx="12"/>
          </p:nvPr>
        </p:nvSpPr>
        <p:spPr/>
        <p:txBody>
          <a:bodyPr/>
          <a:lstStyle/>
          <a:p>
            <a:fld id="{ED33C3D5-AF30-134C-997A-BAEACA3ECBB3}" type="slidenum">
              <a:rPr lang="en-US" smtClean="0"/>
              <a:t>‹#›</a:t>
            </a:fld>
            <a:endParaRPr lang="en-US"/>
          </a:p>
        </p:txBody>
      </p:sp>
    </p:spTree>
    <p:extLst>
      <p:ext uri="{BB962C8B-B14F-4D97-AF65-F5344CB8AC3E}">
        <p14:creationId xmlns:p14="http://schemas.microsoft.com/office/powerpoint/2010/main" val="1055802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32D88-739A-7B8C-5885-F519ACF097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B8C1CC4-2A64-A128-1E61-233DE05AFF3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EA0622C-B9B6-D8AB-BAEE-EBDA57071DFA}"/>
              </a:ext>
            </a:extLst>
          </p:cNvPr>
          <p:cNvSpPr>
            <a:spLocks noGrp="1"/>
          </p:cNvSpPr>
          <p:nvPr>
            <p:ph type="dt" sz="half" idx="10"/>
          </p:nvPr>
        </p:nvSpPr>
        <p:spPr/>
        <p:txBody>
          <a:bodyPr/>
          <a:lstStyle/>
          <a:p>
            <a:fld id="{C289C9A5-1288-4A4C-9E0A-7E2971843996}" type="datetimeFigureOut">
              <a:rPr lang="en-US" smtClean="0"/>
              <a:t>12/17/24</a:t>
            </a:fld>
            <a:endParaRPr lang="en-US"/>
          </a:p>
        </p:txBody>
      </p:sp>
      <p:sp>
        <p:nvSpPr>
          <p:cNvPr id="5" name="Footer Placeholder 4">
            <a:extLst>
              <a:ext uri="{FF2B5EF4-FFF2-40B4-BE49-F238E27FC236}">
                <a16:creationId xmlns:a16="http://schemas.microsoft.com/office/drawing/2014/main" id="{547828BF-64CC-788C-3C19-56AC05483E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E21E17-3A51-D9C1-4943-56C80502663A}"/>
              </a:ext>
            </a:extLst>
          </p:cNvPr>
          <p:cNvSpPr>
            <a:spLocks noGrp="1"/>
          </p:cNvSpPr>
          <p:nvPr>
            <p:ph type="sldNum" sz="quarter" idx="12"/>
          </p:nvPr>
        </p:nvSpPr>
        <p:spPr/>
        <p:txBody>
          <a:bodyPr/>
          <a:lstStyle/>
          <a:p>
            <a:fld id="{ED33C3D5-AF30-134C-997A-BAEACA3ECBB3}" type="slidenum">
              <a:rPr lang="en-US" smtClean="0"/>
              <a:t>‹#›</a:t>
            </a:fld>
            <a:endParaRPr lang="en-US"/>
          </a:p>
        </p:txBody>
      </p:sp>
    </p:spTree>
    <p:extLst>
      <p:ext uri="{BB962C8B-B14F-4D97-AF65-F5344CB8AC3E}">
        <p14:creationId xmlns:p14="http://schemas.microsoft.com/office/powerpoint/2010/main" val="1332909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D19ED-1129-628E-52CC-17549DF072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214625-911F-E778-7315-1CA6369287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5CB6D4-2963-E6C1-DAD7-811226E773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AA1B53-7F41-07F8-59B9-FC02838B8E50}"/>
              </a:ext>
            </a:extLst>
          </p:cNvPr>
          <p:cNvSpPr>
            <a:spLocks noGrp="1"/>
          </p:cNvSpPr>
          <p:nvPr>
            <p:ph type="dt" sz="half" idx="10"/>
          </p:nvPr>
        </p:nvSpPr>
        <p:spPr/>
        <p:txBody>
          <a:bodyPr/>
          <a:lstStyle/>
          <a:p>
            <a:fld id="{C289C9A5-1288-4A4C-9E0A-7E2971843996}" type="datetimeFigureOut">
              <a:rPr lang="en-US" smtClean="0"/>
              <a:t>12/17/24</a:t>
            </a:fld>
            <a:endParaRPr lang="en-US"/>
          </a:p>
        </p:txBody>
      </p:sp>
      <p:sp>
        <p:nvSpPr>
          <p:cNvPr id="6" name="Footer Placeholder 5">
            <a:extLst>
              <a:ext uri="{FF2B5EF4-FFF2-40B4-BE49-F238E27FC236}">
                <a16:creationId xmlns:a16="http://schemas.microsoft.com/office/drawing/2014/main" id="{951F865D-96A1-2686-F81D-61110CEEEF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F105FC-2631-C7FA-352E-A6CD46936763}"/>
              </a:ext>
            </a:extLst>
          </p:cNvPr>
          <p:cNvSpPr>
            <a:spLocks noGrp="1"/>
          </p:cNvSpPr>
          <p:nvPr>
            <p:ph type="sldNum" sz="quarter" idx="12"/>
          </p:nvPr>
        </p:nvSpPr>
        <p:spPr/>
        <p:txBody>
          <a:bodyPr/>
          <a:lstStyle/>
          <a:p>
            <a:fld id="{ED33C3D5-AF30-134C-997A-BAEACA3ECBB3}" type="slidenum">
              <a:rPr lang="en-US" smtClean="0"/>
              <a:t>‹#›</a:t>
            </a:fld>
            <a:endParaRPr lang="en-US"/>
          </a:p>
        </p:txBody>
      </p:sp>
    </p:spTree>
    <p:extLst>
      <p:ext uri="{BB962C8B-B14F-4D97-AF65-F5344CB8AC3E}">
        <p14:creationId xmlns:p14="http://schemas.microsoft.com/office/powerpoint/2010/main" val="2791211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2A902-D429-535E-244A-20E0D68F7C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F1051B-C6E7-3504-733E-FEDB1FEE65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4DBCF4E-CF6D-D661-C712-B1065492B19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F65CCFC-50EA-8B33-EF06-F9F826385F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BC485A-2FF7-79B1-28F1-E1C490231E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1E8FCA8-A361-213E-85DB-032ECAC39D00}"/>
              </a:ext>
            </a:extLst>
          </p:cNvPr>
          <p:cNvSpPr>
            <a:spLocks noGrp="1"/>
          </p:cNvSpPr>
          <p:nvPr>
            <p:ph type="dt" sz="half" idx="10"/>
          </p:nvPr>
        </p:nvSpPr>
        <p:spPr/>
        <p:txBody>
          <a:bodyPr/>
          <a:lstStyle/>
          <a:p>
            <a:fld id="{C289C9A5-1288-4A4C-9E0A-7E2971843996}" type="datetimeFigureOut">
              <a:rPr lang="en-US" smtClean="0"/>
              <a:t>12/17/24</a:t>
            </a:fld>
            <a:endParaRPr lang="en-US"/>
          </a:p>
        </p:txBody>
      </p:sp>
      <p:sp>
        <p:nvSpPr>
          <p:cNvPr id="8" name="Footer Placeholder 7">
            <a:extLst>
              <a:ext uri="{FF2B5EF4-FFF2-40B4-BE49-F238E27FC236}">
                <a16:creationId xmlns:a16="http://schemas.microsoft.com/office/drawing/2014/main" id="{9D1AF482-910D-EB12-56EA-06DF3501F3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34970B4-8BFF-4078-3730-9E7D1DA9AAF3}"/>
              </a:ext>
            </a:extLst>
          </p:cNvPr>
          <p:cNvSpPr>
            <a:spLocks noGrp="1"/>
          </p:cNvSpPr>
          <p:nvPr>
            <p:ph type="sldNum" sz="quarter" idx="12"/>
          </p:nvPr>
        </p:nvSpPr>
        <p:spPr/>
        <p:txBody>
          <a:bodyPr/>
          <a:lstStyle/>
          <a:p>
            <a:fld id="{ED33C3D5-AF30-134C-997A-BAEACA3ECBB3}" type="slidenum">
              <a:rPr lang="en-US" smtClean="0"/>
              <a:t>‹#›</a:t>
            </a:fld>
            <a:endParaRPr lang="en-US"/>
          </a:p>
        </p:txBody>
      </p:sp>
    </p:spTree>
    <p:extLst>
      <p:ext uri="{BB962C8B-B14F-4D97-AF65-F5344CB8AC3E}">
        <p14:creationId xmlns:p14="http://schemas.microsoft.com/office/powerpoint/2010/main" val="3831501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DB5F5-0CA0-C6C8-39B0-6A1A030C74F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73BE711-952F-38AA-4B34-DA11C23401AF}"/>
              </a:ext>
            </a:extLst>
          </p:cNvPr>
          <p:cNvSpPr>
            <a:spLocks noGrp="1"/>
          </p:cNvSpPr>
          <p:nvPr>
            <p:ph type="dt" sz="half" idx="10"/>
          </p:nvPr>
        </p:nvSpPr>
        <p:spPr/>
        <p:txBody>
          <a:bodyPr/>
          <a:lstStyle/>
          <a:p>
            <a:fld id="{C289C9A5-1288-4A4C-9E0A-7E2971843996}" type="datetimeFigureOut">
              <a:rPr lang="en-US" smtClean="0"/>
              <a:t>12/17/24</a:t>
            </a:fld>
            <a:endParaRPr lang="en-US"/>
          </a:p>
        </p:txBody>
      </p:sp>
      <p:sp>
        <p:nvSpPr>
          <p:cNvPr id="4" name="Footer Placeholder 3">
            <a:extLst>
              <a:ext uri="{FF2B5EF4-FFF2-40B4-BE49-F238E27FC236}">
                <a16:creationId xmlns:a16="http://schemas.microsoft.com/office/drawing/2014/main" id="{EC9E2931-99D2-76FE-4EAC-D346FEA977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A5BA0C-2F60-4061-3643-4B34491323F4}"/>
              </a:ext>
            </a:extLst>
          </p:cNvPr>
          <p:cNvSpPr>
            <a:spLocks noGrp="1"/>
          </p:cNvSpPr>
          <p:nvPr>
            <p:ph type="sldNum" sz="quarter" idx="12"/>
          </p:nvPr>
        </p:nvSpPr>
        <p:spPr/>
        <p:txBody>
          <a:bodyPr/>
          <a:lstStyle/>
          <a:p>
            <a:fld id="{ED33C3D5-AF30-134C-997A-BAEACA3ECBB3}" type="slidenum">
              <a:rPr lang="en-US" smtClean="0"/>
              <a:t>‹#›</a:t>
            </a:fld>
            <a:endParaRPr lang="en-US"/>
          </a:p>
        </p:txBody>
      </p:sp>
    </p:spTree>
    <p:extLst>
      <p:ext uri="{BB962C8B-B14F-4D97-AF65-F5344CB8AC3E}">
        <p14:creationId xmlns:p14="http://schemas.microsoft.com/office/powerpoint/2010/main" val="31337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57D8E5-C321-9BB9-6F00-55E39EBA15E1}"/>
              </a:ext>
            </a:extLst>
          </p:cNvPr>
          <p:cNvSpPr>
            <a:spLocks noGrp="1"/>
          </p:cNvSpPr>
          <p:nvPr>
            <p:ph type="dt" sz="half" idx="10"/>
          </p:nvPr>
        </p:nvSpPr>
        <p:spPr/>
        <p:txBody>
          <a:bodyPr/>
          <a:lstStyle/>
          <a:p>
            <a:fld id="{C289C9A5-1288-4A4C-9E0A-7E2971843996}" type="datetimeFigureOut">
              <a:rPr lang="en-US" smtClean="0"/>
              <a:t>12/17/24</a:t>
            </a:fld>
            <a:endParaRPr lang="en-US"/>
          </a:p>
        </p:txBody>
      </p:sp>
      <p:sp>
        <p:nvSpPr>
          <p:cNvPr id="3" name="Footer Placeholder 2">
            <a:extLst>
              <a:ext uri="{FF2B5EF4-FFF2-40B4-BE49-F238E27FC236}">
                <a16:creationId xmlns:a16="http://schemas.microsoft.com/office/drawing/2014/main" id="{BE5EA58E-7B62-4DF4-4E1F-F67AD9A186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1D6E089-BFFA-D6A1-8148-BE4918B938AB}"/>
              </a:ext>
            </a:extLst>
          </p:cNvPr>
          <p:cNvSpPr>
            <a:spLocks noGrp="1"/>
          </p:cNvSpPr>
          <p:nvPr>
            <p:ph type="sldNum" sz="quarter" idx="12"/>
          </p:nvPr>
        </p:nvSpPr>
        <p:spPr/>
        <p:txBody>
          <a:bodyPr/>
          <a:lstStyle/>
          <a:p>
            <a:fld id="{ED33C3D5-AF30-134C-997A-BAEACA3ECBB3}" type="slidenum">
              <a:rPr lang="en-US" smtClean="0"/>
              <a:t>‹#›</a:t>
            </a:fld>
            <a:endParaRPr lang="en-US"/>
          </a:p>
        </p:txBody>
      </p:sp>
    </p:spTree>
    <p:extLst>
      <p:ext uri="{BB962C8B-B14F-4D97-AF65-F5344CB8AC3E}">
        <p14:creationId xmlns:p14="http://schemas.microsoft.com/office/powerpoint/2010/main" val="2027513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5ED80-830B-FBD1-8FF6-4D02BCA904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548016A-B9FF-A897-1CFA-8DBD13409B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4675B-3787-C48C-A354-41C46F4621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E2BE00-9D78-EB77-8A26-EF3FD833A4C5}"/>
              </a:ext>
            </a:extLst>
          </p:cNvPr>
          <p:cNvSpPr>
            <a:spLocks noGrp="1"/>
          </p:cNvSpPr>
          <p:nvPr>
            <p:ph type="dt" sz="half" idx="10"/>
          </p:nvPr>
        </p:nvSpPr>
        <p:spPr/>
        <p:txBody>
          <a:bodyPr/>
          <a:lstStyle/>
          <a:p>
            <a:fld id="{C289C9A5-1288-4A4C-9E0A-7E2971843996}" type="datetimeFigureOut">
              <a:rPr lang="en-US" smtClean="0"/>
              <a:t>12/17/24</a:t>
            </a:fld>
            <a:endParaRPr lang="en-US"/>
          </a:p>
        </p:txBody>
      </p:sp>
      <p:sp>
        <p:nvSpPr>
          <p:cNvPr id="6" name="Footer Placeholder 5">
            <a:extLst>
              <a:ext uri="{FF2B5EF4-FFF2-40B4-BE49-F238E27FC236}">
                <a16:creationId xmlns:a16="http://schemas.microsoft.com/office/drawing/2014/main" id="{5F38627C-6E40-4E77-1259-80C7BC1042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30369D-121B-71DB-7920-5061AB9FC877}"/>
              </a:ext>
            </a:extLst>
          </p:cNvPr>
          <p:cNvSpPr>
            <a:spLocks noGrp="1"/>
          </p:cNvSpPr>
          <p:nvPr>
            <p:ph type="sldNum" sz="quarter" idx="12"/>
          </p:nvPr>
        </p:nvSpPr>
        <p:spPr/>
        <p:txBody>
          <a:bodyPr/>
          <a:lstStyle/>
          <a:p>
            <a:fld id="{ED33C3D5-AF30-134C-997A-BAEACA3ECBB3}" type="slidenum">
              <a:rPr lang="en-US" smtClean="0"/>
              <a:t>‹#›</a:t>
            </a:fld>
            <a:endParaRPr lang="en-US"/>
          </a:p>
        </p:txBody>
      </p:sp>
    </p:spTree>
    <p:extLst>
      <p:ext uri="{BB962C8B-B14F-4D97-AF65-F5344CB8AC3E}">
        <p14:creationId xmlns:p14="http://schemas.microsoft.com/office/powerpoint/2010/main" val="2602323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D4F82-5192-4BDB-EEC4-EC64176DB6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034CA3-70E6-81DE-EC76-526542CF25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22FC3F0-5CFA-0B29-5116-96107A3709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62B884-2396-F4CE-6394-9F27A5E79A52}"/>
              </a:ext>
            </a:extLst>
          </p:cNvPr>
          <p:cNvSpPr>
            <a:spLocks noGrp="1"/>
          </p:cNvSpPr>
          <p:nvPr>
            <p:ph type="dt" sz="half" idx="10"/>
          </p:nvPr>
        </p:nvSpPr>
        <p:spPr/>
        <p:txBody>
          <a:bodyPr/>
          <a:lstStyle/>
          <a:p>
            <a:fld id="{C289C9A5-1288-4A4C-9E0A-7E2971843996}" type="datetimeFigureOut">
              <a:rPr lang="en-US" smtClean="0"/>
              <a:t>12/17/24</a:t>
            </a:fld>
            <a:endParaRPr lang="en-US"/>
          </a:p>
        </p:txBody>
      </p:sp>
      <p:sp>
        <p:nvSpPr>
          <p:cNvPr id="6" name="Footer Placeholder 5">
            <a:extLst>
              <a:ext uri="{FF2B5EF4-FFF2-40B4-BE49-F238E27FC236}">
                <a16:creationId xmlns:a16="http://schemas.microsoft.com/office/drawing/2014/main" id="{D87FD8CB-2EFF-F0F8-E359-AB6529EF5C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4AA9F5-E2C4-7E5E-8A8C-011A9D1401D8}"/>
              </a:ext>
            </a:extLst>
          </p:cNvPr>
          <p:cNvSpPr>
            <a:spLocks noGrp="1"/>
          </p:cNvSpPr>
          <p:nvPr>
            <p:ph type="sldNum" sz="quarter" idx="12"/>
          </p:nvPr>
        </p:nvSpPr>
        <p:spPr/>
        <p:txBody>
          <a:bodyPr/>
          <a:lstStyle/>
          <a:p>
            <a:fld id="{ED33C3D5-AF30-134C-997A-BAEACA3ECBB3}" type="slidenum">
              <a:rPr lang="en-US" smtClean="0"/>
              <a:t>‹#›</a:t>
            </a:fld>
            <a:endParaRPr lang="en-US"/>
          </a:p>
        </p:txBody>
      </p:sp>
    </p:spTree>
    <p:extLst>
      <p:ext uri="{BB962C8B-B14F-4D97-AF65-F5344CB8AC3E}">
        <p14:creationId xmlns:p14="http://schemas.microsoft.com/office/powerpoint/2010/main" val="17724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F5F540-2E91-DE67-BA84-74CE9FAF80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D40031-7234-26BE-6985-D3DDA1B3C8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B66113-4533-58FB-D8BA-61E1E9F40B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289C9A5-1288-4A4C-9E0A-7E2971843996}" type="datetimeFigureOut">
              <a:rPr lang="en-US" smtClean="0"/>
              <a:t>12/17/24</a:t>
            </a:fld>
            <a:endParaRPr lang="en-US"/>
          </a:p>
        </p:txBody>
      </p:sp>
      <p:sp>
        <p:nvSpPr>
          <p:cNvPr id="5" name="Footer Placeholder 4">
            <a:extLst>
              <a:ext uri="{FF2B5EF4-FFF2-40B4-BE49-F238E27FC236}">
                <a16:creationId xmlns:a16="http://schemas.microsoft.com/office/drawing/2014/main" id="{CD36BCC2-172D-CE89-A9A3-2E8F2F6465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66C3462-DDDC-2EED-C5CB-17AF7E28B0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D33C3D5-AF30-134C-997A-BAEACA3ECBB3}" type="slidenum">
              <a:rPr lang="en-US" smtClean="0"/>
              <a:t>‹#›</a:t>
            </a:fld>
            <a:endParaRPr lang="en-US"/>
          </a:p>
        </p:txBody>
      </p:sp>
    </p:spTree>
    <p:extLst>
      <p:ext uri="{BB962C8B-B14F-4D97-AF65-F5344CB8AC3E}">
        <p14:creationId xmlns:p14="http://schemas.microsoft.com/office/powerpoint/2010/main" val="16386402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3.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3.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4.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sv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10.png"/><Relationship Id="rId7"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4.pn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10.png"/><Relationship Id="rId7" Type="http://schemas.openxmlformats.org/officeDocument/2006/relationships/image" Target="../media/image7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20.png"/><Relationship Id="rId5" Type="http://schemas.openxmlformats.org/officeDocument/2006/relationships/image" Target="../media/image4.png"/><Relationship Id="rId10"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50.png"/><Relationship Id="rId3" Type="http://schemas.openxmlformats.org/officeDocument/2006/relationships/image" Target="../media/image110.png"/><Relationship Id="rId7" Type="http://schemas.openxmlformats.org/officeDocument/2006/relationships/image" Target="../media/image16.png"/><Relationship Id="rId12" Type="http://schemas.openxmlformats.org/officeDocument/2006/relationships/image" Target="../media/image140.pn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20.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olorful glowing lines and dots&#10;&#10;Description automatically generated">
            <a:extLst>
              <a:ext uri="{FF2B5EF4-FFF2-40B4-BE49-F238E27FC236}">
                <a16:creationId xmlns:a16="http://schemas.microsoft.com/office/drawing/2014/main" id="{6175F030-6877-2277-9D48-86D25AC6BCA9}"/>
              </a:ext>
            </a:extLst>
          </p:cNvPr>
          <p:cNvPicPr>
            <a:picLocks noChangeAspect="1"/>
          </p:cNvPicPr>
          <p:nvPr/>
        </p:nvPicPr>
        <p:blipFill>
          <a:blip r:embed="rId2">
            <a:alphaModFix amt="80000"/>
          </a:blip>
          <a:srcRect l="25"/>
          <a:stretch/>
        </p:blipFill>
        <p:spPr>
          <a:xfrm>
            <a:off x="3070" y="10"/>
            <a:ext cx="12188930" cy="6857990"/>
          </a:xfrm>
          <a:prstGeom prst="rect">
            <a:avLst/>
          </a:prstGeom>
          <a:noFill/>
        </p:spPr>
      </p:pic>
      <p:sp>
        <p:nvSpPr>
          <p:cNvPr id="3" name="Subtitle 2">
            <a:extLst>
              <a:ext uri="{FF2B5EF4-FFF2-40B4-BE49-F238E27FC236}">
                <a16:creationId xmlns:a16="http://schemas.microsoft.com/office/drawing/2014/main" id="{7BAB9CFF-1456-7FEA-73CC-D4C25E2E1440}"/>
              </a:ext>
            </a:extLst>
          </p:cNvPr>
          <p:cNvSpPr>
            <a:spLocks noGrp="1"/>
          </p:cNvSpPr>
          <p:nvPr>
            <p:ph type="subTitle" idx="1"/>
          </p:nvPr>
        </p:nvSpPr>
        <p:spPr>
          <a:xfrm>
            <a:off x="1527048" y="4599432"/>
            <a:ext cx="9144000" cy="1536192"/>
          </a:xfrm>
        </p:spPr>
        <p:txBody>
          <a:bodyPr vert="horz" lIns="91440" tIns="45720" rIns="91440" bIns="45720" rtlCol="0">
            <a:normAutofit lnSpcReduction="10000"/>
          </a:bodyPr>
          <a:lstStyle/>
          <a:p>
            <a:r>
              <a:rPr lang="en-US" sz="2000" b="1" dirty="0">
                <a:solidFill>
                  <a:schemeClr val="bg1"/>
                </a:solidFill>
              </a:rPr>
              <a:t>Nicholas Della </a:t>
            </a:r>
            <a:r>
              <a:rPr lang="en-US" sz="2000" b="1" dirty="0" err="1">
                <a:solidFill>
                  <a:schemeClr val="bg1"/>
                </a:solidFill>
              </a:rPr>
              <a:t>Pesca</a:t>
            </a:r>
            <a:endParaRPr lang="en-US" sz="2000" b="1" dirty="0">
              <a:solidFill>
                <a:schemeClr val="bg1"/>
              </a:solidFill>
            </a:endParaRPr>
          </a:p>
          <a:p>
            <a:r>
              <a:rPr lang="en-US" sz="2000" b="1" dirty="0">
                <a:solidFill>
                  <a:schemeClr val="bg1"/>
                </a:solidFill>
              </a:rPr>
              <a:t>Aine Doherty</a:t>
            </a:r>
          </a:p>
          <a:p>
            <a:r>
              <a:rPr lang="en-US" sz="2000" b="1" dirty="0">
                <a:solidFill>
                  <a:schemeClr val="bg1"/>
                </a:solidFill>
              </a:rPr>
              <a:t>Halley Fritze</a:t>
            </a:r>
          </a:p>
          <a:p>
            <a:r>
              <a:rPr lang="en-US" sz="2000" b="1" dirty="0">
                <a:solidFill>
                  <a:schemeClr val="bg1"/>
                </a:solidFill>
              </a:rPr>
              <a:t>Maja </a:t>
            </a:r>
            <a:r>
              <a:rPr lang="en-US" sz="2000" b="1" dirty="0" err="1">
                <a:solidFill>
                  <a:schemeClr val="bg1"/>
                </a:solidFill>
              </a:rPr>
              <a:t>Gwozdz</a:t>
            </a:r>
            <a:endParaRPr lang="en-US" sz="2000" b="1" dirty="0">
              <a:solidFill>
                <a:schemeClr val="bg1"/>
              </a:solidFill>
            </a:endParaRPr>
          </a:p>
          <a:p>
            <a:pPr indent="-228600">
              <a:buFont typeface="Arial" panose="020B0604020202020204" pitchFamily="34" charset="0"/>
              <a:buChar char="•"/>
            </a:pPr>
            <a:endParaRPr lang="en-US" sz="2000" b="1" dirty="0">
              <a:solidFill>
                <a:schemeClr val="bg1"/>
              </a:solidFill>
            </a:endParaRPr>
          </a:p>
        </p:txBody>
      </p:sp>
      <p:sp>
        <p:nvSpPr>
          <p:cNvPr id="9" name="Title 8">
            <a:extLst>
              <a:ext uri="{FF2B5EF4-FFF2-40B4-BE49-F238E27FC236}">
                <a16:creationId xmlns:a16="http://schemas.microsoft.com/office/drawing/2014/main" id="{94C2ACF3-42DA-065D-88BA-2E6D714745EA}"/>
              </a:ext>
            </a:extLst>
          </p:cNvPr>
          <p:cNvSpPr>
            <a:spLocks noGrp="1"/>
          </p:cNvSpPr>
          <p:nvPr>
            <p:ph type="ctrTitle"/>
          </p:nvPr>
        </p:nvSpPr>
        <p:spPr/>
        <p:txBody>
          <a:bodyPr/>
          <a:lstStyle/>
          <a:p>
            <a:r>
              <a:rPr lang="en-CH" dirty="0">
                <a:solidFill>
                  <a:schemeClr val="bg2"/>
                </a:solidFill>
                <a:latin typeface="Assistant" pitchFamily="2" charset="-79"/>
                <a:cs typeface="Assistant" pitchFamily="2" charset="-79"/>
              </a:rPr>
              <a:t>Mapper!</a:t>
            </a:r>
          </a:p>
        </p:txBody>
      </p:sp>
    </p:spTree>
    <p:extLst>
      <p:ext uri="{BB962C8B-B14F-4D97-AF65-F5344CB8AC3E}">
        <p14:creationId xmlns:p14="http://schemas.microsoft.com/office/powerpoint/2010/main" val="38163226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B2028-2744-E679-14D5-D57329097E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8E8580-4D0B-2A15-684D-91394D3198B5}"/>
              </a:ext>
            </a:extLst>
          </p:cNvPr>
          <p:cNvSpPr>
            <a:spLocks noGrp="1"/>
          </p:cNvSpPr>
          <p:nvPr>
            <p:ph type="title"/>
          </p:nvPr>
        </p:nvSpPr>
        <p:spPr/>
        <p:txBody>
          <a:bodyPr/>
          <a:lstStyle/>
          <a:p>
            <a:r>
              <a:rPr lang="en-US"/>
              <a:t>Any graph is a mapper graph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348949-D4FD-7693-3DA8-0F90C077EAF9}"/>
                  </a:ext>
                </a:extLst>
              </p:cNvPr>
              <p:cNvSpPr>
                <a:spLocks noGrp="1"/>
              </p:cNvSpPr>
              <p:nvPr>
                <p:ph idx="1"/>
              </p:nvPr>
            </p:nvSpPr>
            <p:spPr>
              <a:xfrm>
                <a:off x="838200" y="1825625"/>
                <a:ext cx="10515600" cy="1820824"/>
              </a:xfrm>
            </p:spPr>
            <p:txBody>
              <a:bodyPr/>
              <a:lstStyle/>
              <a:p>
                <a:pPr marL="0" indent="0">
                  <a:buNone/>
                </a:pPr>
                <a:r>
                  <a:rPr lang="en-US"/>
                  <a:t>Theorem. Let </a:t>
                </a:r>
                <a14:m>
                  <m:oMath xmlns:m="http://schemas.openxmlformats.org/officeDocument/2006/math">
                    <m:r>
                      <a:rPr lang="en-US" b="0" i="1" smtClean="0">
                        <a:latin typeface="Cambria Math" panose="02040503050406030204" pitchFamily="18" charset="0"/>
                      </a:rPr>
                      <m:t>𝑋</m:t>
                    </m:r>
                  </m:oMath>
                </a14:m>
                <a:r>
                  <a:rPr lang="en-US"/>
                  <a:t> be a set of points. If </a:t>
                </a:r>
                <a14:m>
                  <m:oMath xmlns:m="http://schemas.openxmlformats.org/officeDocument/2006/math">
                    <m:r>
                      <a:rPr lang="en-US" b="0" i="1" smtClean="0">
                        <a:latin typeface="Cambria Math" panose="02040503050406030204" pitchFamily="18" charset="0"/>
                      </a:rPr>
                      <m:t>𝐺</m:t>
                    </m:r>
                  </m:oMath>
                </a14:m>
                <a:r>
                  <a:rPr lang="en-US"/>
                  <a:t> is a graph with edge set </a:t>
                </a:r>
                <a14:m>
                  <m:oMath xmlns:m="http://schemas.openxmlformats.org/officeDocument/2006/math">
                    <m:r>
                      <a:rPr lang="en-US" b="0" i="1" smtClean="0">
                        <a:latin typeface="Cambria Math" panose="02040503050406030204" pitchFamily="18" charset="0"/>
                      </a:rPr>
                      <m:t>𝐸</m:t>
                    </m:r>
                  </m:oMath>
                </a14:m>
                <a:r>
                  <a:rPr lang="en-US"/>
                  <a:t> and isolated vertex set </a:t>
                </a:r>
                <a14:m>
                  <m:oMath xmlns:m="http://schemas.openxmlformats.org/officeDocument/2006/math">
                    <m:r>
                      <a:rPr lang="en-US" b="0" i="1" smtClean="0">
                        <a:latin typeface="Cambria Math" panose="02040503050406030204" pitchFamily="18" charset="0"/>
                      </a:rPr>
                      <m:t>𝐼</m:t>
                    </m:r>
                  </m:oMath>
                </a14:m>
                <a:r>
                  <a:rPr lang="en-US"/>
                  <a:t> such that </a:t>
                </a:r>
                <a14:m>
                  <m:oMath xmlns:m="http://schemas.openxmlformats.org/officeDocument/2006/math">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X</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𝐸</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𝐼</m:t>
                        </m:r>
                      </m:e>
                    </m:d>
                  </m:oMath>
                </a14:m>
                <a:r>
                  <a:rPr lang="en-US"/>
                  <a:t>, then there exists a collection </a:t>
                </a:r>
                <a14:m>
                  <m:oMath xmlns:m="http://schemas.openxmlformats.org/officeDocument/2006/math">
                    <m:r>
                      <a:rPr lang="en-US" b="0" i="1" smtClean="0">
                        <a:latin typeface="Cambria Math" panose="02040503050406030204" pitchFamily="18" charset="0"/>
                      </a:rPr>
                      <m:t>𝒞</m:t>
                    </m:r>
                  </m:oMath>
                </a14:m>
                <a:r>
                  <a:rPr lang="en-US"/>
                  <a:t> of convex sets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3</m:t>
                        </m:r>
                      </m:sup>
                    </m:sSup>
                  </m:oMath>
                </a14:m>
                <a:r>
                  <a:rPr lang="en-US"/>
                  <a:t> and a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3</m:t>
                        </m:r>
                      </m:sup>
                    </m:sSup>
                  </m:oMath>
                </a14:m>
                <a:r>
                  <a:rPr lang="en-US"/>
                  <a:t> such that the mapper graph </a:t>
                </a:r>
                <a14:m>
                  <m:oMath xmlns:m="http://schemas.openxmlformats.org/officeDocument/2006/math">
                    <m:r>
                      <a:rPr lang="en-US" b="0" i="1" smtClean="0">
                        <a:latin typeface="Cambria Math" panose="02040503050406030204" pitchFamily="18" charset="0"/>
                      </a:rPr>
                      <m:t>𝑀</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𝒞</m:t>
                        </m:r>
                      </m:e>
                    </m:d>
                  </m:oMath>
                </a14:m>
                <a:r>
                  <a:rPr lang="en-US"/>
                  <a:t> with trivial clustering is isomorphic to </a:t>
                </a:r>
                <a14:m>
                  <m:oMath xmlns:m="http://schemas.openxmlformats.org/officeDocument/2006/math">
                    <m:r>
                      <a:rPr lang="en-US" b="0" i="1" smtClean="0">
                        <a:latin typeface="Cambria Math" panose="02040503050406030204" pitchFamily="18" charset="0"/>
                      </a:rPr>
                      <m:t>𝐺</m:t>
                    </m:r>
                  </m:oMath>
                </a14:m>
                <a:r>
                  <a:rPr lang="en-US"/>
                  <a:t>.</a:t>
                </a:r>
              </a:p>
            </p:txBody>
          </p:sp>
        </mc:Choice>
        <mc:Fallback xmlns="">
          <p:sp>
            <p:nvSpPr>
              <p:cNvPr id="3" name="Content Placeholder 2">
                <a:extLst>
                  <a:ext uri="{FF2B5EF4-FFF2-40B4-BE49-F238E27FC236}">
                    <a16:creationId xmlns:a16="http://schemas.microsoft.com/office/drawing/2014/main" id="{EA348949-D4FD-7693-3DA8-0F90C077EAF9}"/>
                  </a:ext>
                </a:extLst>
              </p:cNvPr>
              <p:cNvSpPr>
                <a:spLocks noGrp="1" noRot="1" noChangeAspect="1" noMove="1" noResize="1" noEditPoints="1" noAdjustHandles="1" noChangeArrowheads="1" noChangeShapeType="1" noTextEdit="1"/>
              </p:cNvSpPr>
              <p:nvPr>
                <p:ph idx="1"/>
              </p:nvPr>
            </p:nvSpPr>
            <p:spPr>
              <a:xfrm>
                <a:off x="838200" y="1825625"/>
                <a:ext cx="10515600" cy="1820824"/>
              </a:xfrm>
              <a:blipFill>
                <a:blip r:embed="rId2"/>
                <a:stretch>
                  <a:fillRect l="-1217" t="-535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2B760816-1734-4904-D0EE-F228BC9060F3}"/>
              </a:ext>
            </a:extLst>
          </p:cNvPr>
          <p:cNvSpPr txBox="1"/>
          <p:nvPr/>
        </p:nvSpPr>
        <p:spPr>
          <a:xfrm>
            <a:off x="0" y="6231265"/>
            <a:ext cx="6962586" cy="523220"/>
          </a:xfrm>
          <a:prstGeom prst="rect">
            <a:avLst/>
          </a:prstGeom>
          <a:noFill/>
        </p:spPr>
        <p:txBody>
          <a:bodyPr wrap="square" rtlCol="0">
            <a:spAutoFit/>
          </a:bodyPr>
          <a:lstStyle/>
          <a:p>
            <a:r>
              <a:rPr lang="en-US" sz="1400"/>
              <a:t>Enrique G Alvarado, Robin Belton, Kang-Ju Lee, Sourabh Palande, Sarah Percival, Emilie </a:t>
            </a:r>
            <a:r>
              <a:rPr lang="en-US" sz="1400" err="1"/>
              <a:t>Purvine</a:t>
            </a:r>
            <a:r>
              <a:rPr lang="en-US" sz="1400"/>
              <a:t>, and Sarah </a:t>
            </a:r>
            <a:r>
              <a:rPr lang="en-US" sz="1400" err="1"/>
              <a:t>Tymochko</a:t>
            </a:r>
            <a:r>
              <a:rPr lang="en-US" sz="1400"/>
              <a:t>. Any graph is a mapper graph, 2024.</a:t>
            </a:r>
          </a:p>
        </p:txBody>
      </p:sp>
      <p:pic>
        <p:nvPicPr>
          <p:cNvPr id="6" name="Picture 5">
            <a:extLst>
              <a:ext uri="{FF2B5EF4-FFF2-40B4-BE49-F238E27FC236}">
                <a16:creationId xmlns:a16="http://schemas.microsoft.com/office/drawing/2014/main" id="{B02310C1-D12F-F791-440D-991591C41B7B}"/>
              </a:ext>
            </a:extLst>
          </p:cNvPr>
          <p:cNvPicPr>
            <a:picLocks noChangeAspect="1"/>
          </p:cNvPicPr>
          <p:nvPr/>
        </p:nvPicPr>
        <p:blipFill>
          <a:blip r:embed="rId3"/>
          <a:stretch>
            <a:fillRect/>
          </a:stretch>
        </p:blipFill>
        <p:spPr>
          <a:xfrm>
            <a:off x="838200" y="4367277"/>
            <a:ext cx="2143424" cy="571580"/>
          </a:xfrm>
          <a:prstGeom prst="rect">
            <a:avLst/>
          </a:prstGeom>
          <a:effectLst>
            <a:outerShdw blurRad="50800" dist="50800" dir="5400000" algn="ctr" rotWithShape="0">
              <a:schemeClr val="bg2">
                <a:alpha val="45000"/>
              </a:schemeClr>
            </a:outerShdw>
          </a:effectLst>
        </p:spPr>
      </p:pic>
    </p:spTree>
    <p:extLst>
      <p:ext uri="{BB962C8B-B14F-4D97-AF65-F5344CB8AC3E}">
        <p14:creationId xmlns:p14="http://schemas.microsoft.com/office/powerpoint/2010/main" val="3116488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F4524-2D10-6BDC-AEFC-190786B9F2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D51B0F-3B34-C367-CB37-12E4E9B95162}"/>
              </a:ext>
            </a:extLst>
          </p:cNvPr>
          <p:cNvSpPr>
            <a:spLocks noGrp="1"/>
          </p:cNvSpPr>
          <p:nvPr>
            <p:ph type="title"/>
          </p:nvPr>
        </p:nvSpPr>
        <p:spPr/>
        <p:txBody>
          <a:bodyPr/>
          <a:lstStyle/>
          <a:p>
            <a:r>
              <a:rPr lang="en-US"/>
              <a:t>Any graph is a mapper graph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9302E8-8D7B-9D1E-C8A2-9EA3EA1760DB}"/>
                  </a:ext>
                </a:extLst>
              </p:cNvPr>
              <p:cNvSpPr>
                <a:spLocks noGrp="1"/>
              </p:cNvSpPr>
              <p:nvPr>
                <p:ph idx="1"/>
              </p:nvPr>
            </p:nvSpPr>
            <p:spPr>
              <a:xfrm>
                <a:off x="838200" y="1825625"/>
                <a:ext cx="10515600" cy="1820824"/>
              </a:xfrm>
            </p:spPr>
            <p:txBody>
              <a:bodyPr/>
              <a:lstStyle/>
              <a:p>
                <a:pPr marL="0" indent="0">
                  <a:buNone/>
                </a:pPr>
                <a:r>
                  <a:rPr lang="en-US" dirty="0"/>
                  <a:t>Theorem. Let </a:t>
                </a:r>
                <a14:m>
                  <m:oMath xmlns:m="http://schemas.openxmlformats.org/officeDocument/2006/math">
                    <m:r>
                      <a:rPr lang="en-US" b="0" i="1" smtClean="0">
                        <a:latin typeface="Cambria Math" panose="02040503050406030204" pitchFamily="18" charset="0"/>
                      </a:rPr>
                      <m:t>𝑋</m:t>
                    </m:r>
                  </m:oMath>
                </a14:m>
                <a:r>
                  <a:rPr lang="en-US" dirty="0"/>
                  <a:t> be a set of points. If </a:t>
                </a:r>
                <a14:m>
                  <m:oMath xmlns:m="http://schemas.openxmlformats.org/officeDocument/2006/math">
                    <m:r>
                      <a:rPr lang="en-US" b="0" i="1" smtClean="0">
                        <a:latin typeface="Cambria Math" panose="02040503050406030204" pitchFamily="18" charset="0"/>
                      </a:rPr>
                      <m:t>𝐺</m:t>
                    </m:r>
                  </m:oMath>
                </a14:m>
                <a:r>
                  <a:rPr lang="en-US" dirty="0"/>
                  <a:t> is a graph with edge set </a:t>
                </a:r>
                <a14:m>
                  <m:oMath xmlns:m="http://schemas.openxmlformats.org/officeDocument/2006/math">
                    <m:r>
                      <a:rPr lang="en-US" b="0" i="1" smtClean="0">
                        <a:latin typeface="Cambria Math" panose="02040503050406030204" pitchFamily="18" charset="0"/>
                      </a:rPr>
                      <m:t>𝐸</m:t>
                    </m:r>
                  </m:oMath>
                </a14:m>
                <a:r>
                  <a:rPr lang="en-US" dirty="0"/>
                  <a:t> and isolated vertex set </a:t>
                </a:r>
                <a14:m>
                  <m:oMath xmlns:m="http://schemas.openxmlformats.org/officeDocument/2006/math">
                    <m:r>
                      <a:rPr lang="en-US" b="0" i="1" smtClean="0">
                        <a:latin typeface="Cambria Math" panose="02040503050406030204" pitchFamily="18" charset="0"/>
                      </a:rPr>
                      <m:t>𝐼</m:t>
                    </m:r>
                  </m:oMath>
                </a14:m>
                <a:r>
                  <a:rPr lang="en-US" dirty="0"/>
                  <a:t> such that </a:t>
                </a:r>
                <a14:m>
                  <m:oMath xmlns:m="http://schemas.openxmlformats.org/officeDocument/2006/math">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X</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𝐸</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𝐼</m:t>
                        </m:r>
                      </m:e>
                    </m:d>
                  </m:oMath>
                </a14:m>
                <a:r>
                  <a:rPr lang="en-US" dirty="0"/>
                  <a:t>, then there exists a collection </a:t>
                </a:r>
                <a14:m>
                  <m:oMath xmlns:m="http://schemas.openxmlformats.org/officeDocument/2006/math">
                    <m:r>
                      <a:rPr lang="en-US" b="0" i="1" smtClean="0">
                        <a:latin typeface="Cambria Math" panose="02040503050406030204" pitchFamily="18" charset="0"/>
                      </a:rPr>
                      <m:t>𝒞</m:t>
                    </m:r>
                  </m:oMath>
                </a14:m>
                <a:r>
                  <a:rPr lang="en-US" dirty="0"/>
                  <a:t> of convex sets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3</m:t>
                        </m:r>
                      </m:sup>
                    </m:sSup>
                  </m:oMath>
                </a14:m>
                <a:r>
                  <a:rPr lang="en-US" dirty="0"/>
                  <a:t> and a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3</m:t>
                        </m:r>
                      </m:sup>
                    </m:sSup>
                  </m:oMath>
                </a14:m>
                <a:r>
                  <a:rPr lang="en-US" dirty="0"/>
                  <a:t> such that the mapper graph </a:t>
                </a:r>
                <a14:m>
                  <m:oMath xmlns:m="http://schemas.openxmlformats.org/officeDocument/2006/math">
                    <m:r>
                      <a:rPr lang="en-US" b="0" i="1" smtClean="0">
                        <a:latin typeface="Cambria Math" panose="02040503050406030204" pitchFamily="18" charset="0"/>
                      </a:rPr>
                      <m:t>𝑀</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𝒞</m:t>
                        </m:r>
                      </m:e>
                    </m:d>
                  </m:oMath>
                </a14:m>
                <a:r>
                  <a:rPr lang="en-US" dirty="0"/>
                  <a:t> with trivial clustering is isomorphic to </a:t>
                </a:r>
                <a14:m>
                  <m:oMath xmlns:m="http://schemas.openxmlformats.org/officeDocument/2006/math">
                    <m:r>
                      <a:rPr lang="en-US" b="0" i="1" smtClean="0">
                        <a:latin typeface="Cambria Math" panose="02040503050406030204" pitchFamily="18" charset="0"/>
                      </a:rPr>
                      <m:t>𝐺</m:t>
                    </m:r>
                  </m:oMath>
                </a14:m>
                <a:r>
                  <a:rPr lang="en-US" dirty="0"/>
                  <a:t>.</a:t>
                </a:r>
              </a:p>
            </p:txBody>
          </p:sp>
        </mc:Choice>
        <mc:Fallback xmlns="">
          <p:sp>
            <p:nvSpPr>
              <p:cNvPr id="3" name="Content Placeholder 2">
                <a:extLst>
                  <a:ext uri="{FF2B5EF4-FFF2-40B4-BE49-F238E27FC236}">
                    <a16:creationId xmlns:a16="http://schemas.microsoft.com/office/drawing/2014/main" id="{049302E8-8D7B-9D1E-C8A2-9EA3EA1760DB}"/>
                  </a:ext>
                </a:extLst>
              </p:cNvPr>
              <p:cNvSpPr>
                <a:spLocks noGrp="1" noRot="1" noChangeAspect="1" noMove="1" noResize="1" noEditPoints="1" noAdjustHandles="1" noChangeArrowheads="1" noChangeShapeType="1" noTextEdit="1"/>
              </p:cNvSpPr>
              <p:nvPr>
                <p:ph idx="1"/>
              </p:nvPr>
            </p:nvSpPr>
            <p:spPr>
              <a:xfrm>
                <a:off x="838200" y="1825625"/>
                <a:ext cx="10515600" cy="1820824"/>
              </a:xfrm>
              <a:blipFill>
                <a:blip r:embed="rId2"/>
                <a:stretch>
                  <a:fillRect l="-1217" t="-535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517F2B06-23B6-AECE-0B95-07853D88D381}"/>
              </a:ext>
            </a:extLst>
          </p:cNvPr>
          <p:cNvSpPr txBox="1"/>
          <p:nvPr/>
        </p:nvSpPr>
        <p:spPr>
          <a:xfrm>
            <a:off x="0" y="6231265"/>
            <a:ext cx="6962586" cy="523220"/>
          </a:xfrm>
          <a:prstGeom prst="rect">
            <a:avLst/>
          </a:prstGeom>
          <a:noFill/>
        </p:spPr>
        <p:txBody>
          <a:bodyPr wrap="square" rtlCol="0">
            <a:spAutoFit/>
          </a:bodyPr>
          <a:lstStyle/>
          <a:p>
            <a:r>
              <a:rPr lang="en-US" sz="1400" dirty="0">
                <a:latin typeface="Assistant" pitchFamily="2" charset="-79"/>
                <a:cs typeface="Assistant" pitchFamily="2" charset="-79"/>
              </a:rPr>
              <a:t>Enrique G Alvarado, Robin Belton, Kang-Ju Lee, Sourabh Palande, Sarah Percival, Emilie </a:t>
            </a:r>
            <a:r>
              <a:rPr lang="en-US" sz="1400" dirty="0" err="1">
                <a:latin typeface="Assistant" pitchFamily="2" charset="-79"/>
                <a:cs typeface="Assistant" pitchFamily="2" charset="-79"/>
              </a:rPr>
              <a:t>Purvine</a:t>
            </a:r>
            <a:r>
              <a:rPr lang="en-US" sz="1400" dirty="0">
                <a:latin typeface="Assistant" pitchFamily="2" charset="-79"/>
                <a:cs typeface="Assistant" pitchFamily="2" charset="-79"/>
              </a:rPr>
              <a:t>, and Sarah </a:t>
            </a:r>
            <a:r>
              <a:rPr lang="en-US" sz="1400" dirty="0" err="1">
                <a:latin typeface="Assistant" pitchFamily="2" charset="-79"/>
                <a:cs typeface="Assistant" pitchFamily="2" charset="-79"/>
              </a:rPr>
              <a:t>Tymochko</a:t>
            </a:r>
            <a:r>
              <a:rPr lang="en-US" sz="1400" dirty="0">
                <a:latin typeface="Assistant" pitchFamily="2" charset="-79"/>
                <a:cs typeface="Assistant" pitchFamily="2" charset="-79"/>
              </a:rPr>
              <a:t>. Any graph is a mapper graph, 2024.</a:t>
            </a:r>
          </a:p>
        </p:txBody>
      </p:sp>
      <p:pic>
        <p:nvPicPr>
          <p:cNvPr id="6" name="Picture 5">
            <a:extLst>
              <a:ext uri="{FF2B5EF4-FFF2-40B4-BE49-F238E27FC236}">
                <a16:creationId xmlns:a16="http://schemas.microsoft.com/office/drawing/2014/main" id="{AE5D79EC-EA7A-ED6D-FB75-D980D505EF89}"/>
              </a:ext>
            </a:extLst>
          </p:cNvPr>
          <p:cNvPicPr>
            <a:picLocks noChangeAspect="1"/>
          </p:cNvPicPr>
          <p:nvPr/>
        </p:nvPicPr>
        <p:blipFill>
          <a:blip r:embed="rId3"/>
          <a:stretch>
            <a:fillRect/>
          </a:stretch>
        </p:blipFill>
        <p:spPr>
          <a:xfrm>
            <a:off x="838200" y="4367277"/>
            <a:ext cx="2143424" cy="571580"/>
          </a:xfrm>
          <a:prstGeom prst="rect">
            <a:avLst/>
          </a:prstGeom>
          <a:effectLst>
            <a:outerShdw blurRad="50800" dist="50800" dir="5400000" algn="ctr" rotWithShape="0">
              <a:schemeClr val="bg2">
                <a:alpha val="64055"/>
              </a:schemeClr>
            </a:outerShdw>
          </a:effectLst>
        </p:spPr>
      </p:pic>
      <p:cxnSp>
        <p:nvCxnSpPr>
          <p:cNvPr id="8" name="Straight Arrow Connector 7">
            <a:extLst>
              <a:ext uri="{FF2B5EF4-FFF2-40B4-BE49-F238E27FC236}">
                <a16:creationId xmlns:a16="http://schemas.microsoft.com/office/drawing/2014/main" id="{F1CCF6CF-4908-BAD1-6258-CFAD096F9983}"/>
              </a:ext>
            </a:extLst>
          </p:cNvPr>
          <p:cNvCxnSpPr>
            <a:cxnSpLocks/>
          </p:cNvCxnSpPr>
          <p:nvPr/>
        </p:nvCxnSpPr>
        <p:spPr>
          <a:xfrm>
            <a:off x="3120515" y="4695740"/>
            <a:ext cx="1115736"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E9F21BB5-0562-CCA6-2942-6B02F6095BDB}"/>
              </a:ext>
            </a:extLst>
          </p:cNvPr>
          <p:cNvPicPr>
            <a:picLocks noChangeAspect="1"/>
          </p:cNvPicPr>
          <p:nvPr/>
        </p:nvPicPr>
        <p:blipFill>
          <a:blip r:embed="rId4"/>
          <a:stretch>
            <a:fillRect/>
          </a:stretch>
        </p:blipFill>
        <p:spPr>
          <a:xfrm>
            <a:off x="4542878" y="3627609"/>
            <a:ext cx="2270320" cy="2457896"/>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876B1EE-7368-9AC5-2540-1CF2D9D113B5}"/>
                  </a:ext>
                </a:extLst>
              </p:cNvPr>
              <p:cNvSpPr txBox="1"/>
              <p:nvPr/>
            </p:nvSpPr>
            <p:spPr>
              <a:xfrm>
                <a:off x="3294067" y="4141797"/>
                <a:ext cx="78026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oMath>
                  </m:oMathPara>
                </a14:m>
                <a:endParaRPr lang="en-US" sz="2400"/>
              </a:p>
            </p:txBody>
          </p:sp>
        </mc:Choice>
        <mc:Fallback xmlns="">
          <p:sp>
            <p:nvSpPr>
              <p:cNvPr id="13" name="TextBox 12">
                <a:extLst>
                  <a:ext uri="{FF2B5EF4-FFF2-40B4-BE49-F238E27FC236}">
                    <a16:creationId xmlns:a16="http://schemas.microsoft.com/office/drawing/2014/main" id="{8876B1EE-7368-9AC5-2540-1CF2D9D113B5}"/>
                  </a:ext>
                </a:extLst>
              </p:cNvPr>
              <p:cNvSpPr txBox="1">
                <a:spLocks noRot="1" noChangeAspect="1" noMove="1" noResize="1" noEditPoints="1" noAdjustHandles="1" noChangeArrowheads="1" noChangeShapeType="1" noTextEdit="1"/>
              </p:cNvSpPr>
              <p:nvPr/>
            </p:nvSpPr>
            <p:spPr>
              <a:xfrm>
                <a:off x="3294067" y="4141797"/>
                <a:ext cx="780263" cy="461665"/>
              </a:xfrm>
              <a:prstGeom prst="rect">
                <a:avLst/>
              </a:prstGeom>
              <a:blipFill>
                <a:blip r:embed="rId5"/>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3AF1332-017A-BB53-C55A-F075EB70A63B}"/>
                  </a:ext>
                </a:extLst>
              </p:cNvPr>
              <p:cNvSpPr txBox="1"/>
              <p:nvPr/>
            </p:nvSpPr>
            <p:spPr>
              <a:xfrm>
                <a:off x="6354899" y="3627609"/>
                <a:ext cx="926847"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𝒞</m:t>
                      </m:r>
                    </m:oMath>
                  </m:oMathPara>
                </a14:m>
                <a:endParaRPr lang="en-US" sz="3600"/>
              </a:p>
            </p:txBody>
          </p:sp>
        </mc:Choice>
        <mc:Fallback xmlns="">
          <p:sp>
            <p:nvSpPr>
              <p:cNvPr id="7" name="TextBox 6">
                <a:extLst>
                  <a:ext uri="{FF2B5EF4-FFF2-40B4-BE49-F238E27FC236}">
                    <a16:creationId xmlns:a16="http://schemas.microsoft.com/office/drawing/2014/main" id="{73AF1332-017A-BB53-C55A-F075EB70A63B}"/>
                  </a:ext>
                </a:extLst>
              </p:cNvPr>
              <p:cNvSpPr txBox="1">
                <a:spLocks noRot="1" noChangeAspect="1" noMove="1" noResize="1" noEditPoints="1" noAdjustHandles="1" noChangeArrowheads="1" noChangeShapeType="1" noTextEdit="1"/>
              </p:cNvSpPr>
              <p:nvPr/>
            </p:nvSpPr>
            <p:spPr>
              <a:xfrm>
                <a:off x="6354899" y="3627609"/>
                <a:ext cx="926847" cy="646331"/>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49805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C1E146-FD2C-BEBC-7377-102F66093A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7A5529-898B-7D34-0C20-E3D40A483D2A}"/>
              </a:ext>
            </a:extLst>
          </p:cNvPr>
          <p:cNvSpPr>
            <a:spLocks noGrp="1"/>
          </p:cNvSpPr>
          <p:nvPr>
            <p:ph type="title"/>
          </p:nvPr>
        </p:nvSpPr>
        <p:spPr/>
        <p:txBody>
          <a:bodyPr/>
          <a:lstStyle/>
          <a:p>
            <a:r>
              <a:rPr lang="en-US"/>
              <a:t>Any graph is a mapper graph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13DD036-4BF3-E1E6-62F4-A1111FA18A59}"/>
                  </a:ext>
                </a:extLst>
              </p:cNvPr>
              <p:cNvSpPr>
                <a:spLocks noGrp="1"/>
              </p:cNvSpPr>
              <p:nvPr>
                <p:ph idx="1"/>
              </p:nvPr>
            </p:nvSpPr>
            <p:spPr>
              <a:xfrm>
                <a:off x="838200" y="1825625"/>
                <a:ext cx="10515600" cy="1820824"/>
              </a:xfrm>
            </p:spPr>
            <p:txBody>
              <a:bodyPr/>
              <a:lstStyle/>
              <a:p>
                <a:pPr marL="0" indent="0">
                  <a:buNone/>
                </a:pPr>
                <a:r>
                  <a:rPr lang="en-US" dirty="0"/>
                  <a:t>Theorem. Let </a:t>
                </a:r>
                <a14:m>
                  <m:oMath xmlns:m="http://schemas.openxmlformats.org/officeDocument/2006/math">
                    <m:r>
                      <a:rPr lang="en-US" b="0" i="1" smtClean="0">
                        <a:latin typeface="Cambria Math" panose="02040503050406030204" pitchFamily="18" charset="0"/>
                      </a:rPr>
                      <m:t>𝑋</m:t>
                    </m:r>
                  </m:oMath>
                </a14:m>
                <a:r>
                  <a:rPr lang="en-US" dirty="0"/>
                  <a:t> be a set of points. If </a:t>
                </a:r>
                <a14:m>
                  <m:oMath xmlns:m="http://schemas.openxmlformats.org/officeDocument/2006/math">
                    <m:r>
                      <a:rPr lang="en-US" b="0" i="1" smtClean="0">
                        <a:latin typeface="Cambria Math" panose="02040503050406030204" pitchFamily="18" charset="0"/>
                      </a:rPr>
                      <m:t>𝐺</m:t>
                    </m:r>
                  </m:oMath>
                </a14:m>
                <a:r>
                  <a:rPr lang="en-US" dirty="0"/>
                  <a:t> is a graph with edge set </a:t>
                </a:r>
                <a14:m>
                  <m:oMath xmlns:m="http://schemas.openxmlformats.org/officeDocument/2006/math">
                    <m:r>
                      <a:rPr lang="en-US" b="0" i="1" smtClean="0">
                        <a:latin typeface="Cambria Math" panose="02040503050406030204" pitchFamily="18" charset="0"/>
                      </a:rPr>
                      <m:t>𝐸</m:t>
                    </m:r>
                  </m:oMath>
                </a14:m>
                <a:r>
                  <a:rPr lang="en-US" dirty="0"/>
                  <a:t> and isolated vertex set </a:t>
                </a:r>
                <a14:m>
                  <m:oMath xmlns:m="http://schemas.openxmlformats.org/officeDocument/2006/math">
                    <m:r>
                      <a:rPr lang="en-US" b="0" i="1" smtClean="0">
                        <a:latin typeface="Cambria Math" panose="02040503050406030204" pitchFamily="18" charset="0"/>
                      </a:rPr>
                      <m:t>𝐼</m:t>
                    </m:r>
                  </m:oMath>
                </a14:m>
                <a:r>
                  <a:rPr lang="en-US" dirty="0"/>
                  <a:t> such that </a:t>
                </a:r>
                <a14:m>
                  <m:oMath xmlns:m="http://schemas.openxmlformats.org/officeDocument/2006/math">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X</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𝐸</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𝐼</m:t>
                        </m:r>
                      </m:e>
                    </m:d>
                  </m:oMath>
                </a14:m>
                <a:r>
                  <a:rPr lang="en-US" dirty="0"/>
                  <a:t>, then there exists a collection </a:t>
                </a:r>
                <a14:m>
                  <m:oMath xmlns:m="http://schemas.openxmlformats.org/officeDocument/2006/math">
                    <m:r>
                      <a:rPr lang="en-US" b="0" i="1" smtClean="0">
                        <a:latin typeface="Cambria Math" panose="02040503050406030204" pitchFamily="18" charset="0"/>
                      </a:rPr>
                      <m:t>𝒞</m:t>
                    </m:r>
                  </m:oMath>
                </a14:m>
                <a:r>
                  <a:rPr lang="en-US" dirty="0"/>
                  <a:t> of convex sets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3</m:t>
                        </m:r>
                      </m:sup>
                    </m:sSup>
                  </m:oMath>
                </a14:m>
                <a:r>
                  <a:rPr lang="en-US" dirty="0"/>
                  <a:t> and a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3</m:t>
                        </m:r>
                      </m:sup>
                    </m:sSup>
                  </m:oMath>
                </a14:m>
                <a:r>
                  <a:rPr lang="en-US" dirty="0"/>
                  <a:t> such that the mapper graph </a:t>
                </a:r>
                <a14:m>
                  <m:oMath xmlns:m="http://schemas.openxmlformats.org/officeDocument/2006/math">
                    <m:r>
                      <a:rPr lang="en-US" b="0" i="1" smtClean="0">
                        <a:latin typeface="Cambria Math" panose="02040503050406030204" pitchFamily="18" charset="0"/>
                      </a:rPr>
                      <m:t>𝑀</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𝒞</m:t>
                        </m:r>
                      </m:e>
                    </m:d>
                  </m:oMath>
                </a14:m>
                <a:r>
                  <a:rPr lang="en-US" dirty="0"/>
                  <a:t> with trivial clustering is isomorphic to </a:t>
                </a:r>
                <a14:m>
                  <m:oMath xmlns:m="http://schemas.openxmlformats.org/officeDocument/2006/math">
                    <m:r>
                      <a:rPr lang="en-US" b="0" i="1" smtClean="0">
                        <a:latin typeface="Cambria Math" panose="02040503050406030204" pitchFamily="18" charset="0"/>
                      </a:rPr>
                      <m:t>𝐺</m:t>
                    </m:r>
                  </m:oMath>
                </a14:m>
                <a:r>
                  <a:rPr lang="en-US" dirty="0"/>
                  <a:t>.</a:t>
                </a:r>
              </a:p>
            </p:txBody>
          </p:sp>
        </mc:Choice>
        <mc:Fallback xmlns="">
          <p:sp>
            <p:nvSpPr>
              <p:cNvPr id="3" name="Content Placeholder 2">
                <a:extLst>
                  <a:ext uri="{FF2B5EF4-FFF2-40B4-BE49-F238E27FC236}">
                    <a16:creationId xmlns:a16="http://schemas.microsoft.com/office/drawing/2014/main" id="{049302E8-8D7B-9D1E-C8A2-9EA3EA1760DB}"/>
                  </a:ext>
                </a:extLst>
              </p:cNvPr>
              <p:cNvSpPr>
                <a:spLocks noGrp="1" noRot="1" noChangeAspect="1" noMove="1" noResize="1" noEditPoints="1" noAdjustHandles="1" noChangeArrowheads="1" noChangeShapeType="1" noTextEdit="1"/>
              </p:cNvSpPr>
              <p:nvPr>
                <p:ph idx="1"/>
              </p:nvPr>
            </p:nvSpPr>
            <p:spPr>
              <a:xfrm>
                <a:off x="838200" y="1825625"/>
                <a:ext cx="10515600" cy="1820824"/>
              </a:xfrm>
              <a:blipFill>
                <a:blip r:embed="rId2"/>
                <a:stretch>
                  <a:fillRect l="-1217" t="-535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9B62A47-7F0A-21A6-DE89-EF1845AEA027}"/>
              </a:ext>
            </a:extLst>
          </p:cNvPr>
          <p:cNvSpPr txBox="1"/>
          <p:nvPr/>
        </p:nvSpPr>
        <p:spPr>
          <a:xfrm>
            <a:off x="0" y="6231265"/>
            <a:ext cx="6962586" cy="523220"/>
          </a:xfrm>
          <a:prstGeom prst="rect">
            <a:avLst/>
          </a:prstGeom>
          <a:noFill/>
        </p:spPr>
        <p:txBody>
          <a:bodyPr wrap="square" rtlCol="0">
            <a:spAutoFit/>
          </a:bodyPr>
          <a:lstStyle/>
          <a:p>
            <a:r>
              <a:rPr lang="en-US" sz="1400" dirty="0">
                <a:latin typeface="Assistant" pitchFamily="2" charset="-79"/>
                <a:cs typeface="Assistant" pitchFamily="2" charset="-79"/>
              </a:rPr>
              <a:t>Enrique G Alvarado, Robin Belton, Kang-Ju Lee, Sourabh Palande, Sarah Percival, Emilie </a:t>
            </a:r>
            <a:r>
              <a:rPr lang="en-US" sz="1400" dirty="0" err="1">
                <a:latin typeface="Assistant" pitchFamily="2" charset="-79"/>
                <a:cs typeface="Assistant" pitchFamily="2" charset="-79"/>
              </a:rPr>
              <a:t>Purvine</a:t>
            </a:r>
            <a:r>
              <a:rPr lang="en-US" sz="1400" dirty="0">
                <a:latin typeface="Assistant" pitchFamily="2" charset="-79"/>
                <a:cs typeface="Assistant" pitchFamily="2" charset="-79"/>
              </a:rPr>
              <a:t>, and Sarah </a:t>
            </a:r>
            <a:r>
              <a:rPr lang="en-US" sz="1400" dirty="0" err="1">
                <a:latin typeface="Assistant" pitchFamily="2" charset="-79"/>
                <a:cs typeface="Assistant" pitchFamily="2" charset="-79"/>
              </a:rPr>
              <a:t>Tymochko</a:t>
            </a:r>
            <a:r>
              <a:rPr lang="en-US" sz="1400" dirty="0">
                <a:latin typeface="Assistant" pitchFamily="2" charset="-79"/>
                <a:cs typeface="Assistant" pitchFamily="2" charset="-79"/>
              </a:rPr>
              <a:t>. Any graph is a mapper graph, 2024.</a:t>
            </a:r>
          </a:p>
        </p:txBody>
      </p:sp>
      <p:pic>
        <p:nvPicPr>
          <p:cNvPr id="6" name="Picture 5">
            <a:extLst>
              <a:ext uri="{FF2B5EF4-FFF2-40B4-BE49-F238E27FC236}">
                <a16:creationId xmlns:a16="http://schemas.microsoft.com/office/drawing/2014/main" id="{D221069C-455A-8F11-F893-BDCCDA1FF96C}"/>
              </a:ext>
            </a:extLst>
          </p:cNvPr>
          <p:cNvPicPr>
            <a:picLocks noChangeAspect="1"/>
          </p:cNvPicPr>
          <p:nvPr/>
        </p:nvPicPr>
        <p:blipFill>
          <a:blip r:embed="rId3"/>
          <a:stretch>
            <a:fillRect/>
          </a:stretch>
        </p:blipFill>
        <p:spPr>
          <a:xfrm>
            <a:off x="838200" y="4367277"/>
            <a:ext cx="2143424" cy="571580"/>
          </a:xfrm>
          <a:prstGeom prst="rect">
            <a:avLst/>
          </a:prstGeom>
          <a:effectLst>
            <a:outerShdw blurRad="50800" dist="50800" dir="5400000" algn="ctr" rotWithShape="0">
              <a:schemeClr val="bg2">
                <a:alpha val="64055"/>
              </a:schemeClr>
            </a:outerShdw>
          </a:effectLst>
        </p:spPr>
      </p:pic>
      <p:cxnSp>
        <p:nvCxnSpPr>
          <p:cNvPr id="8" name="Straight Arrow Connector 7">
            <a:extLst>
              <a:ext uri="{FF2B5EF4-FFF2-40B4-BE49-F238E27FC236}">
                <a16:creationId xmlns:a16="http://schemas.microsoft.com/office/drawing/2014/main" id="{E62F2808-A859-8FB4-FBC3-DA3BFCEECAAB}"/>
              </a:ext>
            </a:extLst>
          </p:cNvPr>
          <p:cNvCxnSpPr>
            <a:cxnSpLocks/>
          </p:cNvCxnSpPr>
          <p:nvPr/>
        </p:nvCxnSpPr>
        <p:spPr>
          <a:xfrm>
            <a:off x="3120515" y="4695740"/>
            <a:ext cx="1115736"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A258AFA5-8134-8BD8-6BC8-90B806E523EB}"/>
              </a:ext>
            </a:extLst>
          </p:cNvPr>
          <p:cNvPicPr>
            <a:picLocks noChangeAspect="1"/>
          </p:cNvPicPr>
          <p:nvPr/>
        </p:nvPicPr>
        <p:blipFill>
          <a:blip r:embed="rId4"/>
          <a:stretch>
            <a:fillRect/>
          </a:stretch>
        </p:blipFill>
        <p:spPr>
          <a:xfrm>
            <a:off x="4542878" y="3627609"/>
            <a:ext cx="2270320" cy="2457896"/>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2AD44F0-1501-4B38-45B4-FD9894A64E59}"/>
                  </a:ext>
                </a:extLst>
              </p:cNvPr>
              <p:cNvSpPr txBox="1"/>
              <p:nvPr/>
            </p:nvSpPr>
            <p:spPr>
              <a:xfrm>
                <a:off x="3294067" y="4141797"/>
                <a:ext cx="78026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oMath>
                  </m:oMathPara>
                </a14:m>
                <a:endParaRPr lang="en-US" sz="2400"/>
              </a:p>
            </p:txBody>
          </p:sp>
        </mc:Choice>
        <mc:Fallback xmlns="">
          <p:sp>
            <p:nvSpPr>
              <p:cNvPr id="13" name="TextBox 12">
                <a:extLst>
                  <a:ext uri="{FF2B5EF4-FFF2-40B4-BE49-F238E27FC236}">
                    <a16:creationId xmlns:a16="http://schemas.microsoft.com/office/drawing/2014/main" id="{8876B1EE-7368-9AC5-2540-1CF2D9D113B5}"/>
                  </a:ext>
                </a:extLst>
              </p:cNvPr>
              <p:cNvSpPr txBox="1">
                <a:spLocks noRot="1" noChangeAspect="1" noMove="1" noResize="1" noEditPoints="1" noAdjustHandles="1" noChangeArrowheads="1" noChangeShapeType="1" noTextEdit="1"/>
              </p:cNvSpPr>
              <p:nvPr/>
            </p:nvSpPr>
            <p:spPr>
              <a:xfrm>
                <a:off x="3294067" y="4141797"/>
                <a:ext cx="780263" cy="461665"/>
              </a:xfrm>
              <a:prstGeom prst="rect">
                <a:avLst/>
              </a:prstGeom>
              <a:blipFill>
                <a:blip r:embed="rId5"/>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4F1E061-86F0-D0C9-1B66-1D2A60871EB3}"/>
                  </a:ext>
                </a:extLst>
              </p:cNvPr>
              <p:cNvSpPr txBox="1"/>
              <p:nvPr/>
            </p:nvSpPr>
            <p:spPr>
              <a:xfrm>
                <a:off x="6354899" y="3627609"/>
                <a:ext cx="926847"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𝒞</m:t>
                      </m:r>
                    </m:oMath>
                  </m:oMathPara>
                </a14:m>
                <a:endParaRPr lang="en-US" sz="3600"/>
              </a:p>
            </p:txBody>
          </p:sp>
        </mc:Choice>
        <mc:Fallback xmlns="">
          <p:sp>
            <p:nvSpPr>
              <p:cNvPr id="7" name="TextBox 6">
                <a:extLst>
                  <a:ext uri="{FF2B5EF4-FFF2-40B4-BE49-F238E27FC236}">
                    <a16:creationId xmlns:a16="http://schemas.microsoft.com/office/drawing/2014/main" id="{73AF1332-017A-BB53-C55A-F075EB70A63B}"/>
                  </a:ext>
                </a:extLst>
              </p:cNvPr>
              <p:cNvSpPr txBox="1">
                <a:spLocks noRot="1" noChangeAspect="1" noMove="1" noResize="1" noEditPoints="1" noAdjustHandles="1" noChangeArrowheads="1" noChangeShapeType="1" noTextEdit="1"/>
              </p:cNvSpPr>
              <p:nvPr/>
            </p:nvSpPr>
            <p:spPr>
              <a:xfrm>
                <a:off x="6354899" y="3627609"/>
                <a:ext cx="926847" cy="646331"/>
              </a:xfrm>
              <a:prstGeom prst="rect">
                <a:avLst/>
              </a:prstGeom>
              <a:blipFill>
                <a:blip r:embed="rId6"/>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D227F4A-8915-9599-583C-75EA83EA77BF}"/>
              </a:ext>
            </a:extLst>
          </p:cNvPr>
          <p:cNvPicPr>
            <a:picLocks noChangeAspect="1"/>
          </p:cNvPicPr>
          <p:nvPr/>
        </p:nvPicPr>
        <p:blipFill>
          <a:blip r:embed="rId7"/>
          <a:stretch>
            <a:fillRect/>
          </a:stretch>
        </p:blipFill>
        <p:spPr>
          <a:xfrm>
            <a:off x="8253163" y="3647937"/>
            <a:ext cx="2663881" cy="2484110"/>
          </a:xfrm>
          <a:prstGeom prst="rect">
            <a:avLst/>
          </a:prstGeom>
        </p:spPr>
      </p:pic>
      <p:cxnSp>
        <p:nvCxnSpPr>
          <p:cNvPr id="10" name="Straight Arrow Connector 9">
            <a:extLst>
              <a:ext uri="{FF2B5EF4-FFF2-40B4-BE49-F238E27FC236}">
                <a16:creationId xmlns:a16="http://schemas.microsoft.com/office/drawing/2014/main" id="{9050EA7B-1419-7E91-1681-D051447AF524}"/>
              </a:ext>
            </a:extLst>
          </p:cNvPr>
          <p:cNvCxnSpPr>
            <a:cxnSpLocks/>
          </p:cNvCxnSpPr>
          <p:nvPr/>
        </p:nvCxnSpPr>
        <p:spPr>
          <a:xfrm>
            <a:off x="6962586" y="4695740"/>
            <a:ext cx="1115736"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986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7801A-11E1-8D13-6D66-1F876CD3A228}"/>
              </a:ext>
            </a:extLst>
          </p:cNvPr>
          <p:cNvSpPr>
            <a:spLocks noGrp="1"/>
          </p:cNvSpPr>
          <p:nvPr>
            <p:ph type="title"/>
          </p:nvPr>
        </p:nvSpPr>
        <p:spPr/>
        <p:txBody>
          <a:bodyPr/>
          <a:lstStyle/>
          <a:p>
            <a:r>
              <a:rPr lang="en-US" sz="4000" dirty="0">
                <a:latin typeface="Assistant" pitchFamily="2" charset="-79"/>
                <a:cs typeface="Assistant" pitchFamily="2" charset="-79"/>
              </a:rPr>
              <a:t>New questions</a:t>
            </a:r>
          </a:p>
        </p:txBody>
      </p:sp>
      <p:sp>
        <p:nvSpPr>
          <p:cNvPr id="3" name="Content Placeholder 2">
            <a:extLst>
              <a:ext uri="{FF2B5EF4-FFF2-40B4-BE49-F238E27FC236}">
                <a16:creationId xmlns:a16="http://schemas.microsoft.com/office/drawing/2014/main" id="{74508ACC-9EF6-7F3B-2AD9-C2461DD0EA35}"/>
              </a:ext>
            </a:extLst>
          </p:cNvPr>
          <p:cNvSpPr>
            <a:spLocks noGrp="1"/>
          </p:cNvSpPr>
          <p:nvPr>
            <p:ph idx="1"/>
          </p:nvPr>
        </p:nvSpPr>
        <p:spPr/>
        <p:txBody>
          <a:bodyPr/>
          <a:lstStyle/>
          <a:p>
            <a:pPr marL="514350" indent="-514350">
              <a:buAutoNum type="arabicPeriod"/>
            </a:pPr>
            <a:r>
              <a:rPr lang="en-US" sz="3200" dirty="0"/>
              <a:t>Is this theorem constructible?</a:t>
            </a:r>
          </a:p>
          <a:p>
            <a:pPr lvl="1">
              <a:buFont typeface="Calibri" panose="020B0604020202020204" pitchFamily="34" charset="0"/>
              <a:buChar char="-"/>
            </a:pPr>
            <a:r>
              <a:rPr lang="en-US" sz="3200" dirty="0"/>
              <a:t>Given a graph G can we algorithmically find convex sets which satisfy our theorem?</a:t>
            </a:r>
          </a:p>
          <a:p>
            <a:pPr marL="0" indent="0">
              <a:buNone/>
            </a:pPr>
            <a:endParaRPr lang="en-US" sz="3200" dirty="0">
              <a:latin typeface="Assistant" pitchFamily="2" charset="-79"/>
              <a:cs typeface="Assistant" pitchFamily="2" charset="-79"/>
            </a:endParaRPr>
          </a:p>
        </p:txBody>
      </p:sp>
    </p:spTree>
    <p:extLst>
      <p:ext uri="{BB962C8B-B14F-4D97-AF65-F5344CB8AC3E}">
        <p14:creationId xmlns:p14="http://schemas.microsoft.com/office/powerpoint/2010/main" val="1797840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3AA97-05E9-5D7D-1BC0-41B5E6B363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77AB83-F364-398A-16E8-C150A6457110}"/>
              </a:ext>
            </a:extLst>
          </p:cNvPr>
          <p:cNvSpPr>
            <a:spLocks noGrp="1"/>
          </p:cNvSpPr>
          <p:nvPr>
            <p:ph type="title"/>
          </p:nvPr>
        </p:nvSpPr>
        <p:spPr/>
        <p:txBody>
          <a:bodyPr/>
          <a:lstStyle/>
          <a:p>
            <a:r>
              <a:rPr lang="en-US" sz="4000" dirty="0">
                <a:latin typeface="Assistant" pitchFamily="2" charset="-79"/>
                <a:cs typeface="Assistant" pitchFamily="2" charset="-79"/>
              </a:rPr>
              <a:t>New questions</a:t>
            </a:r>
          </a:p>
        </p:txBody>
      </p:sp>
      <p:sp>
        <p:nvSpPr>
          <p:cNvPr id="3" name="Content Placeholder 2">
            <a:extLst>
              <a:ext uri="{FF2B5EF4-FFF2-40B4-BE49-F238E27FC236}">
                <a16:creationId xmlns:a16="http://schemas.microsoft.com/office/drawing/2014/main" id="{2FF518CE-BD00-6C41-C66B-EFA332A56859}"/>
              </a:ext>
            </a:extLst>
          </p:cNvPr>
          <p:cNvSpPr>
            <a:spLocks noGrp="1"/>
          </p:cNvSpPr>
          <p:nvPr>
            <p:ph idx="1"/>
          </p:nvPr>
        </p:nvSpPr>
        <p:spPr/>
        <p:txBody>
          <a:bodyPr vert="horz" lIns="91440" tIns="45720" rIns="91440" bIns="45720" rtlCol="0" anchor="t">
            <a:normAutofit/>
          </a:bodyPr>
          <a:lstStyle/>
          <a:p>
            <a:pPr marL="514350" indent="-514350">
              <a:buAutoNum type="arabicPeriod"/>
            </a:pPr>
            <a:r>
              <a:rPr lang="en-US" sz="3200" dirty="0"/>
              <a:t>Is this theorem constructible?</a:t>
            </a:r>
          </a:p>
          <a:p>
            <a:pPr lvl="1">
              <a:buFont typeface="Calibri" panose="020B0604020202020204" pitchFamily="34" charset="0"/>
              <a:buChar char="-"/>
            </a:pPr>
            <a:r>
              <a:rPr lang="en-US" sz="3200" dirty="0"/>
              <a:t>Given a graph G can we algorithmically find convex sets which satisfy our theorem?</a:t>
            </a:r>
          </a:p>
          <a:p>
            <a:pPr marL="514350" indent="-514350">
              <a:buAutoNum type="arabicPeriod"/>
            </a:pPr>
            <a:endParaRPr lang="en-US" sz="3200" dirty="0"/>
          </a:p>
          <a:p>
            <a:pPr marL="514350" indent="-514350">
              <a:buAutoNum type="arabicPeriod"/>
            </a:pPr>
            <a:r>
              <a:rPr lang="en-US" sz="3200" dirty="0"/>
              <a:t>What happens when we apply different conventional parameters to Mapper?</a:t>
            </a:r>
          </a:p>
          <a:p>
            <a:pPr lvl="1">
              <a:buFont typeface="Calibri" panose="020B0604020202020204" pitchFamily="34" charset="0"/>
              <a:buChar char="-"/>
            </a:pPr>
            <a:r>
              <a:rPr lang="en-US" sz="3200" dirty="0"/>
              <a:t>cover choice</a:t>
            </a:r>
          </a:p>
          <a:p>
            <a:pPr lvl="1">
              <a:buFont typeface="Calibri" panose="020B0604020202020204" pitchFamily="34" charset="0"/>
              <a:buChar char="-"/>
            </a:pPr>
            <a:r>
              <a:rPr lang="en-US" sz="3200" dirty="0"/>
              <a:t>non-trivial clustering algorithms</a:t>
            </a:r>
          </a:p>
          <a:p>
            <a:pPr lvl="1">
              <a:buFont typeface="Calibri" panose="020B0604020202020204" pitchFamily="34" charset="0"/>
              <a:buChar char="-"/>
            </a:pPr>
            <a:endParaRPr lang="en-US" sz="3200" dirty="0"/>
          </a:p>
          <a:p>
            <a:pPr marL="0" indent="0">
              <a:buNone/>
            </a:pPr>
            <a:endParaRPr lang="en-US" sz="3200" dirty="0"/>
          </a:p>
        </p:txBody>
      </p:sp>
    </p:spTree>
    <p:extLst>
      <p:ext uri="{BB962C8B-B14F-4D97-AF65-F5344CB8AC3E}">
        <p14:creationId xmlns:p14="http://schemas.microsoft.com/office/powerpoint/2010/main" val="4209158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ircular pattern with lines and dots&#10;&#10;Description automatically generated">
            <a:extLst>
              <a:ext uri="{FF2B5EF4-FFF2-40B4-BE49-F238E27FC236}">
                <a16:creationId xmlns:a16="http://schemas.microsoft.com/office/drawing/2014/main" id="{605CB788-10B0-5AB4-AD8E-8CF32C0CD9FC}"/>
              </a:ext>
            </a:extLst>
          </p:cNvPr>
          <p:cNvPicPr>
            <a:picLocks noChangeAspect="1"/>
          </p:cNvPicPr>
          <p:nvPr/>
        </p:nvPicPr>
        <p:blipFill>
          <a:blip r:embed="rId2"/>
          <a:srcRect l="8994" r="9672"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5505A884-B28C-CA3E-F1C5-467DEAF5D14C}"/>
              </a:ext>
            </a:extLst>
          </p:cNvPr>
          <p:cNvSpPr>
            <a:spLocks noGrp="1"/>
          </p:cNvSpPr>
          <p:nvPr>
            <p:ph type="title"/>
          </p:nvPr>
        </p:nvSpPr>
        <p:spPr>
          <a:xfrm>
            <a:off x="523875" y="5317240"/>
            <a:ext cx="11210925" cy="744836"/>
          </a:xfrm>
          <a:solidFill>
            <a:schemeClr val="bg2">
              <a:alpha val="85144"/>
            </a:schemeClr>
          </a:solidFill>
          <a:effectLst>
            <a:outerShdw blurRad="50800" dist="50800" dir="5400000" algn="ctr" rotWithShape="0">
              <a:schemeClr val="bg2">
                <a:lumMod val="75000"/>
                <a:alpha val="46620"/>
              </a:schemeClr>
            </a:outerShdw>
            <a:softEdge rad="164622"/>
          </a:effectLst>
        </p:spPr>
        <p:txBody>
          <a:bodyPr vert="horz" lIns="91440" tIns="45720" rIns="91440" bIns="45720" rtlCol="0" anchor="ctr">
            <a:normAutofit/>
          </a:bodyPr>
          <a:lstStyle/>
          <a:p>
            <a:pPr algn="ctr"/>
            <a:r>
              <a:rPr lang="en-US" sz="3600" b="1" dirty="0">
                <a:solidFill>
                  <a:schemeClr val="bg1"/>
                </a:solidFill>
              </a:rPr>
              <a:t>Convex sets</a:t>
            </a:r>
          </a:p>
        </p:txBody>
      </p:sp>
    </p:spTree>
    <p:extLst>
      <p:ext uri="{BB962C8B-B14F-4D97-AF65-F5344CB8AC3E}">
        <p14:creationId xmlns:p14="http://schemas.microsoft.com/office/powerpoint/2010/main" val="3645682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6" name="Subtitle 2">
                <a:extLst>
                  <a:ext uri="{FF2B5EF4-FFF2-40B4-BE49-F238E27FC236}">
                    <a16:creationId xmlns:a16="http://schemas.microsoft.com/office/drawing/2014/main" id="{66081A84-8295-8F2F-A028-BEA7CE290930}"/>
                  </a:ext>
                </a:extLst>
              </p:cNvPr>
              <p:cNvSpPr>
                <a:spLocks noGrp="1"/>
              </p:cNvSpPr>
              <p:nvPr>
                <p:ph type="subTitle" idx="1"/>
              </p:nvPr>
            </p:nvSpPr>
            <p:spPr>
              <a:xfrm>
                <a:off x="1137898" y="393001"/>
                <a:ext cx="4958102" cy="3188798"/>
              </a:xfrm>
              <a:ln w="15875">
                <a:solidFill>
                  <a:schemeClr val="tx1"/>
                </a:solidFill>
              </a:ln>
            </p:spPr>
            <p:txBody>
              <a:bodyPr/>
              <a:lstStyle/>
              <a:p>
                <a:pPr algn="l"/>
                <a:r>
                  <a:rPr lang="en-US" u="sng" dirty="0"/>
                  <a:t>Nerve Lemma</a:t>
                </a:r>
                <a:r>
                  <a:rPr lang="en-US" dirty="0"/>
                  <a:t>. </a:t>
                </a:r>
              </a:p>
              <a:p>
                <a:pPr algn="l"/>
                <a:endParaRPr lang="en-US" dirty="0"/>
              </a:p>
              <a:p>
                <a:pPr algn="l"/>
                <a:r>
                  <a:rPr lang="en-US" dirty="0"/>
                  <a:t>The Nerve of a collection of convex sets </a:t>
                </a:r>
                <a14:m>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𝑖</m:t>
                        </m:r>
                      </m:sub>
                    </m:sSub>
                    <m:r>
                      <a:rPr lang="en-US" i="1">
                        <a:latin typeface="Cambria Math" panose="02040503050406030204" pitchFamily="18" charset="0"/>
                      </a:rPr>
                      <m:t>}</m:t>
                    </m:r>
                  </m:oMath>
                </a14:m>
                <a:r>
                  <a:rPr lang="en-US" dirty="0"/>
                  <a:t> in Euclidean space is </a:t>
                </a:r>
                <a:r>
                  <a:rPr lang="en-US" dirty="0" err="1"/>
                  <a:t>homotopy</a:t>
                </a:r>
                <a:r>
                  <a:rPr lang="en-US" dirty="0"/>
                  <a:t> equivalent to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𝑖</m:t>
                        </m:r>
                      </m:sub>
                    </m:s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𝑖</m:t>
                        </m:r>
                      </m:sub>
                    </m:sSub>
                  </m:oMath>
                </a14:m>
                <a:r>
                  <a:rPr lang="en-US" dirty="0"/>
                  <a:t>.    </a:t>
                </a:r>
              </a:p>
            </p:txBody>
          </p:sp>
        </mc:Choice>
        <mc:Fallback>
          <p:sp>
            <p:nvSpPr>
              <p:cNvPr id="16" name="Subtitle 2">
                <a:extLst>
                  <a:ext uri="{FF2B5EF4-FFF2-40B4-BE49-F238E27FC236}">
                    <a16:creationId xmlns:a16="http://schemas.microsoft.com/office/drawing/2014/main" id="{66081A84-8295-8F2F-A028-BEA7CE290930}"/>
                  </a:ext>
                </a:extLst>
              </p:cNvPr>
              <p:cNvSpPr>
                <a:spLocks noGrp="1" noRot="1" noChangeAspect="1" noMove="1" noResize="1" noEditPoints="1" noAdjustHandles="1" noChangeArrowheads="1" noChangeShapeType="1" noTextEdit="1"/>
              </p:cNvSpPr>
              <p:nvPr>
                <p:ph type="subTitle" idx="1"/>
              </p:nvPr>
            </p:nvSpPr>
            <p:spPr>
              <a:xfrm>
                <a:off x="1137898" y="393001"/>
                <a:ext cx="4958102" cy="3188798"/>
              </a:xfrm>
              <a:blipFill>
                <a:blip r:embed="rId2"/>
                <a:stretch>
                  <a:fillRect l="-2551" t="-1575" r="-1020"/>
                </a:stretch>
              </a:blipFill>
              <a:ln w="15875">
                <a:solidFill>
                  <a:schemeClr val="tx1"/>
                </a:solidFill>
              </a:ln>
            </p:spPr>
            <p:txBody>
              <a:bodyPr/>
              <a:lstStyle/>
              <a:p>
                <a:r>
                  <a:rPr lang="en-US">
                    <a:noFill/>
                  </a:rPr>
                  <a:t> </a:t>
                </a:r>
              </a:p>
            </p:txBody>
          </p:sp>
        </mc:Fallback>
      </mc:AlternateContent>
      <p:pic>
        <p:nvPicPr>
          <p:cNvPr id="15" name="Picture 14" descr="A diagram of a diagram of a diagram&#10;&#10;Description automatically generated with medium confidence">
            <a:extLst>
              <a:ext uri="{FF2B5EF4-FFF2-40B4-BE49-F238E27FC236}">
                <a16:creationId xmlns:a16="http://schemas.microsoft.com/office/drawing/2014/main" id="{578C0F85-16AB-6DA7-D795-CD8A49635543}"/>
              </a:ext>
            </a:extLst>
          </p:cNvPr>
          <p:cNvPicPr>
            <a:picLocks noChangeAspect="1"/>
          </p:cNvPicPr>
          <p:nvPr/>
        </p:nvPicPr>
        <p:blipFill>
          <a:blip r:embed="rId3"/>
          <a:stretch>
            <a:fillRect/>
          </a:stretch>
        </p:blipFill>
        <p:spPr>
          <a:xfrm>
            <a:off x="6234223" y="1975879"/>
            <a:ext cx="4958102" cy="3891844"/>
          </a:xfrm>
          <a:prstGeom prst="rect">
            <a:avLst/>
          </a:prstGeom>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7889CEE-7385-98EB-8CFD-4097594E9E53}"/>
                  </a:ext>
                </a:extLst>
              </p:cNvPr>
              <p:cNvSpPr txBox="1"/>
              <p:nvPr/>
            </p:nvSpPr>
            <p:spPr>
              <a:xfrm>
                <a:off x="6837950" y="2273088"/>
                <a:ext cx="272831"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p:sp>
            <p:nvSpPr>
              <p:cNvPr id="5" name="TextBox 4">
                <a:extLst>
                  <a:ext uri="{FF2B5EF4-FFF2-40B4-BE49-F238E27FC236}">
                    <a16:creationId xmlns:a16="http://schemas.microsoft.com/office/drawing/2014/main" id="{A7889CEE-7385-98EB-8CFD-4097594E9E53}"/>
                  </a:ext>
                </a:extLst>
              </p:cNvPr>
              <p:cNvSpPr txBox="1">
                <a:spLocks noRot="1" noChangeAspect="1" noMove="1" noResize="1" noEditPoints="1" noAdjustHandles="1" noChangeArrowheads="1" noChangeShapeType="1" noTextEdit="1"/>
              </p:cNvSpPr>
              <p:nvPr/>
            </p:nvSpPr>
            <p:spPr>
              <a:xfrm>
                <a:off x="6837950" y="2273088"/>
                <a:ext cx="272831" cy="276999"/>
              </a:xfrm>
              <a:prstGeom prst="rect">
                <a:avLst/>
              </a:prstGeom>
              <a:blipFill>
                <a:blip r:embed="rId4"/>
                <a:stretch>
                  <a:fillRect l="-18182" r="-9091" b="-1818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DB3BDA66-FAA1-C90F-E7A9-D57D54701E52}"/>
                  </a:ext>
                </a:extLst>
              </p:cNvPr>
              <p:cNvSpPr txBox="1"/>
              <p:nvPr/>
            </p:nvSpPr>
            <p:spPr>
              <a:xfrm>
                <a:off x="7569469" y="5590724"/>
                <a:ext cx="27815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4</m:t>
                          </m:r>
                        </m:sub>
                      </m:sSub>
                    </m:oMath>
                  </m:oMathPara>
                </a14:m>
                <a:endParaRPr lang="en-US" dirty="0"/>
              </a:p>
            </p:txBody>
          </p:sp>
        </mc:Choice>
        <mc:Fallback>
          <p:sp>
            <p:nvSpPr>
              <p:cNvPr id="6" name="TextBox 5">
                <a:extLst>
                  <a:ext uri="{FF2B5EF4-FFF2-40B4-BE49-F238E27FC236}">
                    <a16:creationId xmlns:a16="http://schemas.microsoft.com/office/drawing/2014/main" id="{DB3BDA66-FAA1-C90F-E7A9-D57D54701E52}"/>
                  </a:ext>
                </a:extLst>
              </p:cNvPr>
              <p:cNvSpPr txBox="1">
                <a:spLocks noRot="1" noChangeAspect="1" noMove="1" noResize="1" noEditPoints="1" noAdjustHandles="1" noChangeArrowheads="1" noChangeShapeType="1" noTextEdit="1"/>
              </p:cNvSpPr>
              <p:nvPr/>
            </p:nvSpPr>
            <p:spPr>
              <a:xfrm>
                <a:off x="7569469" y="5590724"/>
                <a:ext cx="278153" cy="276999"/>
              </a:xfrm>
              <a:prstGeom prst="rect">
                <a:avLst/>
              </a:prstGeom>
              <a:blipFill>
                <a:blip r:embed="rId5"/>
                <a:stretch>
                  <a:fillRect l="-22727" r="-9091"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4D6DAB8D-2579-8162-C562-BECD73CC4520}"/>
                  </a:ext>
                </a:extLst>
              </p:cNvPr>
              <p:cNvSpPr txBox="1"/>
              <p:nvPr/>
            </p:nvSpPr>
            <p:spPr>
              <a:xfrm>
                <a:off x="6097807" y="4138899"/>
                <a:ext cx="27815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3</m:t>
                          </m:r>
                        </m:sub>
                      </m:sSub>
                    </m:oMath>
                  </m:oMathPara>
                </a14:m>
                <a:endParaRPr lang="en-US" dirty="0"/>
              </a:p>
            </p:txBody>
          </p:sp>
        </mc:Choice>
        <mc:Fallback>
          <p:sp>
            <p:nvSpPr>
              <p:cNvPr id="7" name="TextBox 6">
                <a:extLst>
                  <a:ext uri="{FF2B5EF4-FFF2-40B4-BE49-F238E27FC236}">
                    <a16:creationId xmlns:a16="http://schemas.microsoft.com/office/drawing/2014/main" id="{4D6DAB8D-2579-8162-C562-BECD73CC4520}"/>
                  </a:ext>
                </a:extLst>
              </p:cNvPr>
              <p:cNvSpPr txBox="1">
                <a:spLocks noRot="1" noChangeAspect="1" noMove="1" noResize="1" noEditPoints="1" noAdjustHandles="1" noChangeArrowheads="1" noChangeShapeType="1" noTextEdit="1"/>
              </p:cNvSpPr>
              <p:nvPr/>
            </p:nvSpPr>
            <p:spPr>
              <a:xfrm>
                <a:off x="6097807" y="4138899"/>
                <a:ext cx="278153" cy="276999"/>
              </a:xfrm>
              <a:prstGeom prst="rect">
                <a:avLst/>
              </a:prstGeom>
              <a:blipFill>
                <a:blip r:embed="rId6"/>
                <a:stretch>
                  <a:fillRect l="-21739" r="-4348"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8D05384-3A38-ECCD-D0E4-058BD08B65CB}"/>
                  </a:ext>
                </a:extLst>
              </p:cNvPr>
              <p:cNvSpPr txBox="1"/>
              <p:nvPr/>
            </p:nvSpPr>
            <p:spPr>
              <a:xfrm>
                <a:off x="8144236" y="3921801"/>
                <a:ext cx="27815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p:sp>
            <p:nvSpPr>
              <p:cNvPr id="8" name="TextBox 7">
                <a:extLst>
                  <a:ext uri="{FF2B5EF4-FFF2-40B4-BE49-F238E27FC236}">
                    <a16:creationId xmlns:a16="http://schemas.microsoft.com/office/drawing/2014/main" id="{48D05384-3A38-ECCD-D0E4-058BD08B65CB}"/>
                  </a:ext>
                </a:extLst>
              </p:cNvPr>
              <p:cNvSpPr txBox="1">
                <a:spLocks noRot="1" noChangeAspect="1" noMove="1" noResize="1" noEditPoints="1" noAdjustHandles="1" noChangeArrowheads="1" noChangeShapeType="1" noTextEdit="1"/>
              </p:cNvSpPr>
              <p:nvPr/>
            </p:nvSpPr>
            <p:spPr>
              <a:xfrm>
                <a:off x="8144236" y="3921801"/>
                <a:ext cx="278153" cy="276999"/>
              </a:xfrm>
              <a:prstGeom prst="rect">
                <a:avLst/>
              </a:prstGeom>
              <a:blipFill>
                <a:blip r:embed="rId7"/>
                <a:stretch>
                  <a:fillRect l="-21739" r="-4348"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779E6EC7-533A-24B1-2C06-6B8D24CE0AAF}"/>
                  </a:ext>
                </a:extLst>
              </p:cNvPr>
              <p:cNvSpPr txBox="1"/>
              <p:nvPr/>
            </p:nvSpPr>
            <p:spPr>
              <a:xfrm>
                <a:off x="9830563" y="2490186"/>
                <a:ext cx="272831"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p:sp>
            <p:nvSpPr>
              <p:cNvPr id="9" name="TextBox 8">
                <a:extLst>
                  <a:ext uri="{FF2B5EF4-FFF2-40B4-BE49-F238E27FC236}">
                    <a16:creationId xmlns:a16="http://schemas.microsoft.com/office/drawing/2014/main" id="{779E6EC7-533A-24B1-2C06-6B8D24CE0AAF}"/>
                  </a:ext>
                </a:extLst>
              </p:cNvPr>
              <p:cNvSpPr txBox="1">
                <a:spLocks noRot="1" noChangeAspect="1" noMove="1" noResize="1" noEditPoints="1" noAdjustHandles="1" noChangeArrowheads="1" noChangeShapeType="1" noTextEdit="1"/>
              </p:cNvSpPr>
              <p:nvPr/>
            </p:nvSpPr>
            <p:spPr>
              <a:xfrm>
                <a:off x="9830563" y="2490186"/>
                <a:ext cx="272831" cy="276999"/>
              </a:xfrm>
              <a:prstGeom prst="rect">
                <a:avLst/>
              </a:prstGeom>
              <a:blipFill>
                <a:blip r:embed="rId8"/>
                <a:stretch>
                  <a:fillRect l="-22727" r="-9091"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A0738899-D12B-0444-90AE-E670264154AD}"/>
                  </a:ext>
                </a:extLst>
              </p:cNvPr>
              <p:cNvSpPr txBox="1"/>
              <p:nvPr/>
            </p:nvSpPr>
            <p:spPr>
              <a:xfrm>
                <a:off x="10209868" y="5252409"/>
                <a:ext cx="27815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4</m:t>
                          </m:r>
                        </m:sub>
                      </m:sSub>
                    </m:oMath>
                  </m:oMathPara>
                </a14:m>
                <a:endParaRPr lang="en-US" dirty="0"/>
              </a:p>
            </p:txBody>
          </p:sp>
        </mc:Choice>
        <mc:Fallback>
          <p:sp>
            <p:nvSpPr>
              <p:cNvPr id="10" name="TextBox 9">
                <a:extLst>
                  <a:ext uri="{FF2B5EF4-FFF2-40B4-BE49-F238E27FC236}">
                    <a16:creationId xmlns:a16="http://schemas.microsoft.com/office/drawing/2014/main" id="{A0738899-D12B-0444-90AE-E670264154AD}"/>
                  </a:ext>
                </a:extLst>
              </p:cNvPr>
              <p:cNvSpPr txBox="1">
                <a:spLocks noRot="1" noChangeAspect="1" noMove="1" noResize="1" noEditPoints="1" noAdjustHandles="1" noChangeArrowheads="1" noChangeShapeType="1" noTextEdit="1"/>
              </p:cNvSpPr>
              <p:nvPr/>
            </p:nvSpPr>
            <p:spPr>
              <a:xfrm>
                <a:off x="10209868" y="5252409"/>
                <a:ext cx="278153" cy="276999"/>
              </a:xfrm>
              <a:prstGeom prst="rect">
                <a:avLst/>
              </a:prstGeom>
              <a:blipFill>
                <a:blip r:embed="rId9"/>
                <a:stretch>
                  <a:fillRect l="-22727" r="-9091"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594F68A8-116F-8B50-6F7C-5A9879649B1C}"/>
                  </a:ext>
                </a:extLst>
              </p:cNvPr>
              <p:cNvSpPr txBox="1"/>
              <p:nvPr/>
            </p:nvSpPr>
            <p:spPr>
              <a:xfrm>
                <a:off x="9239434" y="4511784"/>
                <a:ext cx="27815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3</m:t>
                          </m:r>
                        </m:sub>
                      </m:sSub>
                    </m:oMath>
                  </m:oMathPara>
                </a14:m>
                <a:endParaRPr lang="en-US" dirty="0"/>
              </a:p>
            </p:txBody>
          </p:sp>
        </mc:Choice>
        <mc:Fallback>
          <p:sp>
            <p:nvSpPr>
              <p:cNvPr id="11" name="TextBox 10">
                <a:extLst>
                  <a:ext uri="{FF2B5EF4-FFF2-40B4-BE49-F238E27FC236}">
                    <a16:creationId xmlns:a16="http://schemas.microsoft.com/office/drawing/2014/main" id="{594F68A8-116F-8B50-6F7C-5A9879649B1C}"/>
                  </a:ext>
                </a:extLst>
              </p:cNvPr>
              <p:cNvSpPr txBox="1">
                <a:spLocks noRot="1" noChangeAspect="1" noMove="1" noResize="1" noEditPoints="1" noAdjustHandles="1" noChangeArrowheads="1" noChangeShapeType="1" noTextEdit="1"/>
              </p:cNvSpPr>
              <p:nvPr/>
            </p:nvSpPr>
            <p:spPr>
              <a:xfrm>
                <a:off x="9239434" y="4511784"/>
                <a:ext cx="278153" cy="276999"/>
              </a:xfrm>
              <a:prstGeom prst="rect">
                <a:avLst/>
              </a:prstGeom>
              <a:blipFill>
                <a:blip r:embed="rId10"/>
                <a:stretch>
                  <a:fillRect l="-17391" r="-8696"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2DA990B3-9520-1742-89D7-EB0F7344780F}"/>
                  </a:ext>
                </a:extLst>
              </p:cNvPr>
              <p:cNvSpPr txBox="1"/>
              <p:nvPr/>
            </p:nvSpPr>
            <p:spPr>
              <a:xfrm>
                <a:off x="10914172" y="4060300"/>
                <a:ext cx="27815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p:sp>
            <p:nvSpPr>
              <p:cNvPr id="12" name="TextBox 11">
                <a:extLst>
                  <a:ext uri="{FF2B5EF4-FFF2-40B4-BE49-F238E27FC236}">
                    <a16:creationId xmlns:a16="http://schemas.microsoft.com/office/drawing/2014/main" id="{2DA990B3-9520-1742-89D7-EB0F7344780F}"/>
                  </a:ext>
                </a:extLst>
              </p:cNvPr>
              <p:cNvSpPr txBox="1">
                <a:spLocks noRot="1" noChangeAspect="1" noMove="1" noResize="1" noEditPoints="1" noAdjustHandles="1" noChangeArrowheads="1" noChangeShapeType="1" noTextEdit="1"/>
              </p:cNvSpPr>
              <p:nvPr/>
            </p:nvSpPr>
            <p:spPr>
              <a:xfrm>
                <a:off x="10914172" y="4060300"/>
                <a:ext cx="278153" cy="276999"/>
              </a:xfrm>
              <a:prstGeom prst="rect">
                <a:avLst/>
              </a:prstGeom>
              <a:blipFill>
                <a:blip r:embed="rId11"/>
                <a:stretch>
                  <a:fillRect l="-21739" r="-4348" b="-13043"/>
                </a:stretch>
              </a:blipFill>
            </p:spPr>
            <p:txBody>
              <a:bodyPr/>
              <a:lstStyle/>
              <a:p>
                <a:r>
                  <a:rPr lang="en-US">
                    <a:noFill/>
                  </a:rPr>
                  <a:t> </a:t>
                </a:r>
              </a:p>
            </p:txBody>
          </p:sp>
        </mc:Fallback>
      </mc:AlternateContent>
    </p:spTree>
    <p:extLst>
      <p:ext uri="{BB962C8B-B14F-4D97-AF65-F5344CB8AC3E}">
        <p14:creationId xmlns:p14="http://schemas.microsoft.com/office/powerpoint/2010/main" val="23223163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6136BF-D846-2BE3-1710-BD6FC937D666}"/>
              </a:ext>
            </a:extLst>
          </p:cNvPr>
          <p:cNvSpPr txBox="1">
            <a:spLocks/>
          </p:cNvSpPr>
          <p:nvPr/>
        </p:nvSpPr>
        <p:spPr>
          <a:xfrm>
            <a:off x="1640446" y="1502963"/>
            <a:ext cx="5179200" cy="146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2"/>
              </a:buClr>
              <a:buSzPts val="3000"/>
              <a:buFont typeface="Libre Franklin"/>
              <a:buNone/>
              <a:defRPr sz="3000" b="0" i="0" u="none" strike="noStrike" cap="none">
                <a:solidFill>
                  <a:schemeClr val="dk2"/>
                </a:solidFill>
                <a:latin typeface="Libre Franklin"/>
                <a:ea typeface="Libre Franklin"/>
                <a:cs typeface="Libre Franklin"/>
                <a:sym typeface="Libre Franklin"/>
              </a:defRPr>
            </a:lvl1pPr>
            <a:lvl2pPr marR="0" lvl="1" algn="l" rtl="0" eaLnBrk="1" hangingPunct="1">
              <a:lnSpc>
                <a:spcPct val="100000"/>
              </a:lnSpc>
              <a:spcBef>
                <a:spcPts val="0"/>
              </a:spcBef>
              <a:spcAft>
                <a:spcPts val="0"/>
              </a:spcAft>
              <a:buClr>
                <a:schemeClr val="dk1"/>
              </a:buClr>
              <a:buSzPts val="3000"/>
              <a:buFont typeface="Libre Franklin"/>
              <a:buNone/>
              <a:defRPr sz="3000" b="0" i="0" u="none" strike="noStrike" cap="none">
                <a:solidFill>
                  <a:schemeClr val="dk1"/>
                </a:solidFill>
                <a:latin typeface="Libre Franklin"/>
                <a:ea typeface="Libre Franklin"/>
                <a:cs typeface="Libre Franklin"/>
                <a:sym typeface="Libre Franklin"/>
              </a:defRPr>
            </a:lvl2pPr>
            <a:lvl3pPr marR="0" lvl="2" algn="l" rtl="0" eaLnBrk="1" hangingPunct="1">
              <a:lnSpc>
                <a:spcPct val="100000"/>
              </a:lnSpc>
              <a:spcBef>
                <a:spcPts val="0"/>
              </a:spcBef>
              <a:spcAft>
                <a:spcPts val="0"/>
              </a:spcAft>
              <a:buClr>
                <a:schemeClr val="dk1"/>
              </a:buClr>
              <a:buSzPts val="3000"/>
              <a:buFont typeface="Libre Franklin"/>
              <a:buNone/>
              <a:defRPr sz="3000" b="0" i="0" u="none" strike="noStrike" cap="none">
                <a:solidFill>
                  <a:schemeClr val="dk1"/>
                </a:solidFill>
                <a:latin typeface="Libre Franklin"/>
                <a:ea typeface="Libre Franklin"/>
                <a:cs typeface="Libre Franklin"/>
                <a:sym typeface="Libre Franklin"/>
              </a:defRPr>
            </a:lvl3pPr>
            <a:lvl4pPr marR="0" lvl="3" algn="l" rtl="0" eaLnBrk="1" hangingPunct="1">
              <a:lnSpc>
                <a:spcPct val="100000"/>
              </a:lnSpc>
              <a:spcBef>
                <a:spcPts val="0"/>
              </a:spcBef>
              <a:spcAft>
                <a:spcPts val="0"/>
              </a:spcAft>
              <a:buClr>
                <a:schemeClr val="dk1"/>
              </a:buClr>
              <a:buSzPts val="3000"/>
              <a:buFont typeface="Libre Franklin"/>
              <a:buNone/>
              <a:defRPr sz="3000" b="0" i="0" u="none" strike="noStrike" cap="none">
                <a:solidFill>
                  <a:schemeClr val="dk1"/>
                </a:solidFill>
                <a:latin typeface="Libre Franklin"/>
                <a:ea typeface="Libre Franklin"/>
                <a:cs typeface="Libre Franklin"/>
                <a:sym typeface="Libre Franklin"/>
              </a:defRPr>
            </a:lvl4pPr>
            <a:lvl5pPr marR="0" lvl="4" algn="l" rtl="0" eaLnBrk="1" hangingPunct="1">
              <a:lnSpc>
                <a:spcPct val="100000"/>
              </a:lnSpc>
              <a:spcBef>
                <a:spcPts val="0"/>
              </a:spcBef>
              <a:spcAft>
                <a:spcPts val="0"/>
              </a:spcAft>
              <a:buClr>
                <a:schemeClr val="dk1"/>
              </a:buClr>
              <a:buSzPts val="3000"/>
              <a:buFont typeface="Libre Franklin"/>
              <a:buNone/>
              <a:defRPr sz="3000" b="0" i="0" u="none" strike="noStrike" cap="none">
                <a:solidFill>
                  <a:schemeClr val="dk1"/>
                </a:solidFill>
                <a:latin typeface="Libre Franklin"/>
                <a:ea typeface="Libre Franklin"/>
                <a:cs typeface="Libre Franklin"/>
                <a:sym typeface="Libre Franklin"/>
              </a:defRPr>
            </a:lvl5pPr>
            <a:lvl6pPr marR="0" lvl="5" algn="l" rtl="0" eaLnBrk="1" hangingPunct="1">
              <a:lnSpc>
                <a:spcPct val="100000"/>
              </a:lnSpc>
              <a:spcBef>
                <a:spcPts val="0"/>
              </a:spcBef>
              <a:spcAft>
                <a:spcPts val="0"/>
              </a:spcAft>
              <a:buClr>
                <a:schemeClr val="dk1"/>
              </a:buClr>
              <a:buSzPts val="3000"/>
              <a:buFont typeface="Libre Franklin"/>
              <a:buNone/>
              <a:defRPr sz="3000" b="0" i="0" u="none" strike="noStrike" cap="none">
                <a:solidFill>
                  <a:schemeClr val="dk1"/>
                </a:solidFill>
                <a:latin typeface="Libre Franklin"/>
                <a:ea typeface="Libre Franklin"/>
                <a:cs typeface="Libre Franklin"/>
                <a:sym typeface="Libre Franklin"/>
              </a:defRPr>
            </a:lvl6pPr>
            <a:lvl7pPr marR="0" lvl="6" algn="l" rtl="0" eaLnBrk="1" hangingPunct="1">
              <a:lnSpc>
                <a:spcPct val="100000"/>
              </a:lnSpc>
              <a:spcBef>
                <a:spcPts val="0"/>
              </a:spcBef>
              <a:spcAft>
                <a:spcPts val="0"/>
              </a:spcAft>
              <a:buClr>
                <a:schemeClr val="dk1"/>
              </a:buClr>
              <a:buSzPts val="3000"/>
              <a:buFont typeface="Libre Franklin"/>
              <a:buNone/>
              <a:defRPr sz="3000" b="0" i="0" u="none" strike="noStrike" cap="none">
                <a:solidFill>
                  <a:schemeClr val="dk1"/>
                </a:solidFill>
                <a:latin typeface="Libre Franklin"/>
                <a:ea typeface="Libre Franklin"/>
                <a:cs typeface="Libre Franklin"/>
                <a:sym typeface="Libre Franklin"/>
              </a:defRPr>
            </a:lvl7pPr>
            <a:lvl8pPr marR="0" lvl="7" algn="l" rtl="0" eaLnBrk="1" hangingPunct="1">
              <a:lnSpc>
                <a:spcPct val="100000"/>
              </a:lnSpc>
              <a:spcBef>
                <a:spcPts val="0"/>
              </a:spcBef>
              <a:spcAft>
                <a:spcPts val="0"/>
              </a:spcAft>
              <a:buClr>
                <a:schemeClr val="dk1"/>
              </a:buClr>
              <a:buSzPts val="3000"/>
              <a:buFont typeface="Libre Franklin"/>
              <a:buNone/>
              <a:defRPr sz="3000" b="0" i="0" u="none" strike="noStrike" cap="none">
                <a:solidFill>
                  <a:schemeClr val="dk1"/>
                </a:solidFill>
                <a:latin typeface="Libre Franklin"/>
                <a:ea typeface="Libre Franklin"/>
                <a:cs typeface="Libre Franklin"/>
                <a:sym typeface="Libre Franklin"/>
              </a:defRPr>
            </a:lvl8pPr>
            <a:lvl9pPr marR="0" lvl="8" algn="l" rtl="0" eaLnBrk="1" hangingPunct="1">
              <a:lnSpc>
                <a:spcPct val="100000"/>
              </a:lnSpc>
              <a:spcBef>
                <a:spcPts val="0"/>
              </a:spcBef>
              <a:spcAft>
                <a:spcPts val="0"/>
              </a:spcAft>
              <a:buClr>
                <a:schemeClr val="dk1"/>
              </a:buClr>
              <a:buSzPts val="3000"/>
              <a:buFont typeface="Libre Franklin"/>
              <a:buNone/>
              <a:defRPr sz="3000" b="0" i="0" u="none" strike="noStrike" cap="none">
                <a:solidFill>
                  <a:schemeClr val="dk1"/>
                </a:solidFill>
                <a:latin typeface="Libre Franklin"/>
                <a:ea typeface="Libre Franklin"/>
                <a:cs typeface="Libre Franklin"/>
                <a:sym typeface="Libre Franklin"/>
              </a:defRPr>
            </a:lvl9pPr>
          </a:lstStyle>
          <a:p>
            <a:r>
              <a:rPr lang="en-US" sz="4400" u="sng" dirty="0">
                <a:latin typeface="Assistant" pitchFamily="2" charset="-79"/>
                <a:cs typeface="Assistant" pitchFamily="2" charset="-79"/>
              </a:rPr>
              <a:t>Input</a:t>
            </a:r>
            <a:r>
              <a:rPr lang="en-US" sz="4400" dirty="0">
                <a:latin typeface="Assistant" pitchFamily="2" charset="-79"/>
                <a:cs typeface="Assistant" pitchFamily="2" charset="-79"/>
              </a:rPr>
              <a:t>: some graph G</a:t>
            </a:r>
          </a:p>
        </p:txBody>
      </p:sp>
    </p:spTree>
    <p:extLst>
      <p:ext uri="{BB962C8B-B14F-4D97-AF65-F5344CB8AC3E}">
        <p14:creationId xmlns:p14="http://schemas.microsoft.com/office/powerpoint/2010/main" val="5477835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91C28-B97D-5F1F-DDEC-B0456CD4E72F}"/>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E48BE085-FB45-00A3-22E2-27FD03A4F681}"/>
              </a:ext>
            </a:extLst>
          </p:cNvPr>
          <p:cNvSpPr>
            <a:spLocks noGrp="1"/>
          </p:cNvSpPr>
          <p:nvPr>
            <p:ph type="title"/>
          </p:nvPr>
        </p:nvSpPr>
        <p:spPr>
          <a:xfrm>
            <a:off x="3626409" y="3988988"/>
            <a:ext cx="6203392" cy="1469600"/>
          </a:xfrm>
        </p:spPr>
        <p:txBody>
          <a:bodyPr/>
          <a:lstStyle/>
          <a:p>
            <a:r>
              <a:rPr lang="en-US" sz="4400" u="sng" dirty="0">
                <a:latin typeface="Assistant" pitchFamily="2" charset="-79"/>
                <a:cs typeface="Assistant" pitchFamily="2" charset="-79"/>
              </a:rPr>
              <a:t>Output</a:t>
            </a:r>
            <a:r>
              <a:rPr lang="en-US" sz="4400" dirty="0">
                <a:latin typeface="Assistant" pitchFamily="2" charset="-79"/>
                <a:cs typeface="Assistant" pitchFamily="2" charset="-79"/>
              </a:rPr>
              <a:t>: convex sets in </a:t>
            </a:r>
            <a:br>
              <a:rPr lang="en-US" sz="4400" dirty="0">
                <a:latin typeface="Assistant" pitchFamily="2" charset="-79"/>
                <a:cs typeface="Assistant" pitchFamily="2" charset="-79"/>
              </a:rPr>
            </a:br>
            <a:r>
              <a:rPr lang="en-US" sz="4400" dirty="0">
                <a:latin typeface="Assistant" pitchFamily="2" charset="-79"/>
                <a:cs typeface="Assistant" pitchFamily="2" charset="-79"/>
              </a:rPr>
              <a:t>          whose nerve is G</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7D81F6E8-ED1D-4A6F-BA01-86161E870196}"/>
                  </a:ext>
                </a:extLst>
              </p:cNvPr>
              <p:cNvSpPr txBox="1"/>
              <p:nvPr/>
            </p:nvSpPr>
            <p:spPr>
              <a:xfrm>
                <a:off x="9303919" y="3988988"/>
                <a:ext cx="1051763" cy="830997"/>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sSup>
                        <m:sSupPr>
                          <m:ctrlPr>
                            <a:rPr lang="en-US" sz="4800" i="1" smtClean="0">
                              <a:solidFill>
                                <a:schemeClr val="tx1">
                                  <a:lumMod val="95000"/>
                                  <a:lumOff val="5000"/>
                                </a:schemeClr>
                              </a:solidFill>
                              <a:latin typeface="Cambria Math" panose="02040503050406030204" pitchFamily="18" charset="0"/>
                            </a:rPr>
                          </m:ctrlPr>
                        </m:sSupPr>
                        <m:e>
                          <m:r>
                            <a:rPr lang="en-US" sz="4800" i="1" smtClean="0">
                              <a:solidFill>
                                <a:schemeClr val="tx1">
                                  <a:lumMod val="95000"/>
                                  <a:lumOff val="5000"/>
                                </a:schemeClr>
                              </a:solidFill>
                              <a:latin typeface="Cambria Math" panose="02040503050406030204" pitchFamily="18" charset="0"/>
                              <a:ea typeface="Cambria Math" panose="02040503050406030204" pitchFamily="18" charset="0"/>
                            </a:rPr>
                            <m:t>ℝ</m:t>
                          </m:r>
                        </m:e>
                        <m:sup>
                          <m:r>
                            <a:rPr lang="en-US" sz="4800" i="0">
                              <a:solidFill>
                                <a:schemeClr val="tx1">
                                  <a:lumMod val="95000"/>
                                  <a:lumOff val="5000"/>
                                </a:schemeClr>
                              </a:solidFill>
                              <a:latin typeface="Cambria Math" panose="02040503050406030204" pitchFamily="18" charset="0"/>
                            </a:rPr>
                            <m:t>3</m:t>
                          </m:r>
                        </m:sup>
                      </m:sSup>
                    </m:oMath>
                  </m:oMathPara>
                </a14:m>
                <a:endParaRPr lang="en-US" sz="4800" dirty="0">
                  <a:solidFill>
                    <a:srgbClr val="000000"/>
                  </a:solidFill>
                  <a:latin typeface="Assistant" pitchFamily="2" charset="-79"/>
                  <a:cs typeface="Assistant" pitchFamily="2" charset="-79"/>
                </a:endParaRPr>
              </a:p>
            </p:txBody>
          </p:sp>
        </mc:Choice>
        <mc:Fallback>
          <p:sp>
            <p:nvSpPr>
              <p:cNvPr id="14" name="TextBox 13">
                <a:extLst>
                  <a:ext uri="{FF2B5EF4-FFF2-40B4-BE49-F238E27FC236}">
                    <a16:creationId xmlns:a16="http://schemas.microsoft.com/office/drawing/2014/main" id="{7D81F6E8-ED1D-4A6F-BA01-86161E870196}"/>
                  </a:ext>
                </a:extLst>
              </p:cNvPr>
              <p:cNvSpPr txBox="1">
                <a:spLocks noRot="1" noChangeAspect="1" noMove="1" noResize="1" noEditPoints="1" noAdjustHandles="1" noChangeArrowheads="1" noChangeShapeType="1" noTextEdit="1"/>
              </p:cNvSpPr>
              <p:nvPr/>
            </p:nvSpPr>
            <p:spPr>
              <a:xfrm>
                <a:off x="9303919" y="3988988"/>
                <a:ext cx="1051763" cy="830997"/>
              </a:xfrm>
              <a:prstGeom prst="rect">
                <a:avLst/>
              </a:prstGeom>
              <a:blipFill>
                <a:blip r:embed="rId2"/>
                <a:stretch>
                  <a:fillRect l="-10714"/>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1FCD1C18-11C8-8816-B781-BCCCA8AB3BFD}"/>
              </a:ext>
            </a:extLst>
          </p:cNvPr>
          <p:cNvSpPr txBox="1">
            <a:spLocks/>
          </p:cNvSpPr>
          <p:nvPr/>
        </p:nvSpPr>
        <p:spPr>
          <a:xfrm>
            <a:off x="1640446" y="1502963"/>
            <a:ext cx="5179200" cy="146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2"/>
              </a:buClr>
              <a:buSzPts val="3000"/>
              <a:buFont typeface="Libre Franklin"/>
              <a:buNone/>
              <a:defRPr sz="3000" b="0" i="0" u="none" strike="noStrike" cap="none">
                <a:solidFill>
                  <a:schemeClr val="dk2"/>
                </a:solidFill>
                <a:latin typeface="Libre Franklin"/>
                <a:ea typeface="Libre Franklin"/>
                <a:cs typeface="Libre Franklin"/>
                <a:sym typeface="Libre Franklin"/>
              </a:defRPr>
            </a:lvl1pPr>
            <a:lvl2pPr marR="0" lvl="1" algn="l" rtl="0" eaLnBrk="1" hangingPunct="1">
              <a:lnSpc>
                <a:spcPct val="100000"/>
              </a:lnSpc>
              <a:spcBef>
                <a:spcPts val="0"/>
              </a:spcBef>
              <a:spcAft>
                <a:spcPts val="0"/>
              </a:spcAft>
              <a:buClr>
                <a:schemeClr val="dk1"/>
              </a:buClr>
              <a:buSzPts val="3000"/>
              <a:buFont typeface="Libre Franklin"/>
              <a:buNone/>
              <a:defRPr sz="3000" b="0" i="0" u="none" strike="noStrike" cap="none">
                <a:solidFill>
                  <a:schemeClr val="dk1"/>
                </a:solidFill>
                <a:latin typeface="Libre Franklin"/>
                <a:ea typeface="Libre Franklin"/>
                <a:cs typeface="Libre Franklin"/>
                <a:sym typeface="Libre Franklin"/>
              </a:defRPr>
            </a:lvl2pPr>
            <a:lvl3pPr marR="0" lvl="2" algn="l" rtl="0" eaLnBrk="1" hangingPunct="1">
              <a:lnSpc>
                <a:spcPct val="100000"/>
              </a:lnSpc>
              <a:spcBef>
                <a:spcPts val="0"/>
              </a:spcBef>
              <a:spcAft>
                <a:spcPts val="0"/>
              </a:spcAft>
              <a:buClr>
                <a:schemeClr val="dk1"/>
              </a:buClr>
              <a:buSzPts val="3000"/>
              <a:buFont typeface="Libre Franklin"/>
              <a:buNone/>
              <a:defRPr sz="3000" b="0" i="0" u="none" strike="noStrike" cap="none">
                <a:solidFill>
                  <a:schemeClr val="dk1"/>
                </a:solidFill>
                <a:latin typeface="Libre Franklin"/>
                <a:ea typeface="Libre Franklin"/>
                <a:cs typeface="Libre Franklin"/>
                <a:sym typeface="Libre Franklin"/>
              </a:defRPr>
            </a:lvl3pPr>
            <a:lvl4pPr marR="0" lvl="3" algn="l" rtl="0" eaLnBrk="1" hangingPunct="1">
              <a:lnSpc>
                <a:spcPct val="100000"/>
              </a:lnSpc>
              <a:spcBef>
                <a:spcPts val="0"/>
              </a:spcBef>
              <a:spcAft>
                <a:spcPts val="0"/>
              </a:spcAft>
              <a:buClr>
                <a:schemeClr val="dk1"/>
              </a:buClr>
              <a:buSzPts val="3000"/>
              <a:buFont typeface="Libre Franklin"/>
              <a:buNone/>
              <a:defRPr sz="3000" b="0" i="0" u="none" strike="noStrike" cap="none">
                <a:solidFill>
                  <a:schemeClr val="dk1"/>
                </a:solidFill>
                <a:latin typeface="Libre Franklin"/>
                <a:ea typeface="Libre Franklin"/>
                <a:cs typeface="Libre Franklin"/>
                <a:sym typeface="Libre Franklin"/>
              </a:defRPr>
            </a:lvl4pPr>
            <a:lvl5pPr marR="0" lvl="4" algn="l" rtl="0" eaLnBrk="1" hangingPunct="1">
              <a:lnSpc>
                <a:spcPct val="100000"/>
              </a:lnSpc>
              <a:spcBef>
                <a:spcPts val="0"/>
              </a:spcBef>
              <a:spcAft>
                <a:spcPts val="0"/>
              </a:spcAft>
              <a:buClr>
                <a:schemeClr val="dk1"/>
              </a:buClr>
              <a:buSzPts val="3000"/>
              <a:buFont typeface="Libre Franklin"/>
              <a:buNone/>
              <a:defRPr sz="3000" b="0" i="0" u="none" strike="noStrike" cap="none">
                <a:solidFill>
                  <a:schemeClr val="dk1"/>
                </a:solidFill>
                <a:latin typeface="Libre Franklin"/>
                <a:ea typeface="Libre Franklin"/>
                <a:cs typeface="Libre Franklin"/>
                <a:sym typeface="Libre Franklin"/>
              </a:defRPr>
            </a:lvl5pPr>
            <a:lvl6pPr marR="0" lvl="5" algn="l" rtl="0" eaLnBrk="1" hangingPunct="1">
              <a:lnSpc>
                <a:spcPct val="100000"/>
              </a:lnSpc>
              <a:spcBef>
                <a:spcPts val="0"/>
              </a:spcBef>
              <a:spcAft>
                <a:spcPts val="0"/>
              </a:spcAft>
              <a:buClr>
                <a:schemeClr val="dk1"/>
              </a:buClr>
              <a:buSzPts val="3000"/>
              <a:buFont typeface="Libre Franklin"/>
              <a:buNone/>
              <a:defRPr sz="3000" b="0" i="0" u="none" strike="noStrike" cap="none">
                <a:solidFill>
                  <a:schemeClr val="dk1"/>
                </a:solidFill>
                <a:latin typeface="Libre Franklin"/>
                <a:ea typeface="Libre Franklin"/>
                <a:cs typeface="Libre Franklin"/>
                <a:sym typeface="Libre Franklin"/>
              </a:defRPr>
            </a:lvl6pPr>
            <a:lvl7pPr marR="0" lvl="6" algn="l" rtl="0" eaLnBrk="1" hangingPunct="1">
              <a:lnSpc>
                <a:spcPct val="100000"/>
              </a:lnSpc>
              <a:spcBef>
                <a:spcPts val="0"/>
              </a:spcBef>
              <a:spcAft>
                <a:spcPts val="0"/>
              </a:spcAft>
              <a:buClr>
                <a:schemeClr val="dk1"/>
              </a:buClr>
              <a:buSzPts val="3000"/>
              <a:buFont typeface="Libre Franklin"/>
              <a:buNone/>
              <a:defRPr sz="3000" b="0" i="0" u="none" strike="noStrike" cap="none">
                <a:solidFill>
                  <a:schemeClr val="dk1"/>
                </a:solidFill>
                <a:latin typeface="Libre Franklin"/>
                <a:ea typeface="Libre Franklin"/>
                <a:cs typeface="Libre Franklin"/>
                <a:sym typeface="Libre Franklin"/>
              </a:defRPr>
            </a:lvl7pPr>
            <a:lvl8pPr marR="0" lvl="7" algn="l" rtl="0" eaLnBrk="1" hangingPunct="1">
              <a:lnSpc>
                <a:spcPct val="100000"/>
              </a:lnSpc>
              <a:spcBef>
                <a:spcPts val="0"/>
              </a:spcBef>
              <a:spcAft>
                <a:spcPts val="0"/>
              </a:spcAft>
              <a:buClr>
                <a:schemeClr val="dk1"/>
              </a:buClr>
              <a:buSzPts val="3000"/>
              <a:buFont typeface="Libre Franklin"/>
              <a:buNone/>
              <a:defRPr sz="3000" b="0" i="0" u="none" strike="noStrike" cap="none">
                <a:solidFill>
                  <a:schemeClr val="dk1"/>
                </a:solidFill>
                <a:latin typeface="Libre Franklin"/>
                <a:ea typeface="Libre Franklin"/>
                <a:cs typeface="Libre Franklin"/>
                <a:sym typeface="Libre Franklin"/>
              </a:defRPr>
            </a:lvl8pPr>
            <a:lvl9pPr marR="0" lvl="8" algn="l" rtl="0" eaLnBrk="1" hangingPunct="1">
              <a:lnSpc>
                <a:spcPct val="100000"/>
              </a:lnSpc>
              <a:spcBef>
                <a:spcPts val="0"/>
              </a:spcBef>
              <a:spcAft>
                <a:spcPts val="0"/>
              </a:spcAft>
              <a:buClr>
                <a:schemeClr val="dk1"/>
              </a:buClr>
              <a:buSzPts val="3000"/>
              <a:buFont typeface="Libre Franklin"/>
              <a:buNone/>
              <a:defRPr sz="3000" b="0" i="0" u="none" strike="noStrike" cap="none">
                <a:solidFill>
                  <a:schemeClr val="dk1"/>
                </a:solidFill>
                <a:latin typeface="Libre Franklin"/>
                <a:ea typeface="Libre Franklin"/>
                <a:cs typeface="Libre Franklin"/>
                <a:sym typeface="Libre Franklin"/>
              </a:defRPr>
            </a:lvl9pPr>
          </a:lstStyle>
          <a:p>
            <a:r>
              <a:rPr lang="en-US" sz="4400" u="sng" dirty="0">
                <a:latin typeface="Assistant" pitchFamily="2" charset="-79"/>
                <a:cs typeface="Assistant" pitchFamily="2" charset="-79"/>
              </a:rPr>
              <a:t>Input</a:t>
            </a:r>
            <a:r>
              <a:rPr lang="en-US" sz="4400" dirty="0">
                <a:latin typeface="Assistant" pitchFamily="2" charset="-79"/>
                <a:cs typeface="Assistant" pitchFamily="2" charset="-79"/>
              </a:rPr>
              <a:t>: some graph G</a:t>
            </a:r>
          </a:p>
        </p:txBody>
      </p:sp>
      <p:cxnSp>
        <p:nvCxnSpPr>
          <p:cNvPr id="10" name="Curved Connector 9">
            <a:extLst>
              <a:ext uri="{FF2B5EF4-FFF2-40B4-BE49-F238E27FC236}">
                <a16:creationId xmlns:a16="http://schemas.microsoft.com/office/drawing/2014/main" id="{233F41FD-7B43-2CB2-A001-EA2764544435}"/>
              </a:ext>
            </a:extLst>
          </p:cNvPr>
          <p:cNvCxnSpPr>
            <a:cxnSpLocks/>
          </p:cNvCxnSpPr>
          <p:nvPr/>
        </p:nvCxnSpPr>
        <p:spPr>
          <a:xfrm rot="16200000" flipH="1">
            <a:off x="5681663" y="2652102"/>
            <a:ext cx="1914526" cy="1085851"/>
          </a:xfrm>
          <a:prstGeom prst="curvedConnector3">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0535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8">
            <a:extLst>
              <a:ext uri="{FF2B5EF4-FFF2-40B4-BE49-F238E27FC236}">
                <a16:creationId xmlns:a16="http://schemas.microsoft.com/office/drawing/2014/main" id="{02E14B1C-D74B-7025-DB43-3264A76A0F04}"/>
              </a:ext>
            </a:extLst>
          </p:cNvPr>
          <p:cNvSpPr>
            <a:spLocks noGrp="1"/>
          </p:cNvSpPr>
          <p:nvPr>
            <p:ph type="title"/>
          </p:nvPr>
        </p:nvSpPr>
        <p:spPr>
          <a:xfrm>
            <a:off x="1961400" y="2825200"/>
            <a:ext cx="8269200" cy="1207600"/>
          </a:xfrm>
        </p:spPr>
        <p:txBody>
          <a:bodyPr wrap="square" anchor="t">
            <a:normAutofit/>
          </a:bodyPr>
          <a:lstStyle/>
          <a:p>
            <a:pPr>
              <a:lnSpc>
                <a:spcPct val="90000"/>
              </a:lnSpc>
            </a:pPr>
            <a:r>
              <a:rPr lang="en-US" sz="5900" dirty="0">
                <a:latin typeface="Assistant" pitchFamily="2" charset="-79"/>
                <a:cs typeface="Assistant" pitchFamily="2" charset="-79"/>
              </a:rPr>
              <a:t>Step 1: preprocessing</a:t>
            </a:r>
          </a:p>
        </p:txBody>
      </p:sp>
    </p:spTree>
    <p:extLst>
      <p:ext uri="{BB962C8B-B14F-4D97-AF65-F5344CB8AC3E}">
        <p14:creationId xmlns:p14="http://schemas.microsoft.com/office/powerpoint/2010/main" val="456822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858E6-AB35-FEFC-8E5A-9D1F95EC34C2}"/>
              </a:ext>
            </a:extLst>
          </p:cNvPr>
          <p:cNvSpPr>
            <a:spLocks noGrp="1"/>
          </p:cNvSpPr>
          <p:nvPr>
            <p:ph type="title"/>
          </p:nvPr>
        </p:nvSpPr>
        <p:spPr>
          <a:xfrm>
            <a:off x="5037275" y="275559"/>
            <a:ext cx="1916417" cy="617576"/>
          </a:xfrm>
        </p:spPr>
        <p:txBody>
          <a:bodyPr wrap="square" anchor="t">
            <a:normAutofit fontScale="90000"/>
          </a:bodyPr>
          <a:lstStyle/>
          <a:p>
            <a:pPr algn="ctr"/>
            <a:r>
              <a:rPr lang="en-US" u="sng" dirty="0"/>
              <a:t>Outline</a:t>
            </a:r>
          </a:p>
        </p:txBody>
      </p:sp>
      <p:sp>
        <p:nvSpPr>
          <p:cNvPr id="3" name="Content Placeholder 2">
            <a:extLst>
              <a:ext uri="{FF2B5EF4-FFF2-40B4-BE49-F238E27FC236}">
                <a16:creationId xmlns:a16="http://schemas.microsoft.com/office/drawing/2014/main" id="{E493E064-6B24-2579-5E32-FFBD04F1ED50}"/>
              </a:ext>
            </a:extLst>
          </p:cNvPr>
          <p:cNvSpPr>
            <a:spLocks noGrp="1"/>
          </p:cNvSpPr>
          <p:nvPr>
            <p:ph type="subTitle" idx="1"/>
          </p:nvPr>
        </p:nvSpPr>
        <p:spPr>
          <a:xfrm>
            <a:off x="2145741" y="1303716"/>
            <a:ext cx="7540519" cy="3884972"/>
          </a:xfrm>
        </p:spPr>
        <p:txBody>
          <a:bodyPr vert="horz" wrap="square" lIns="91440" tIns="45720" rIns="91440" bIns="45720" rtlCol="0" anchor="t">
            <a:normAutofit fontScale="85000" lnSpcReduction="20000"/>
          </a:bodyPr>
          <a:lstStyle/>
          <a:p>
            <a:pPr marL="0" indent="0" algn="l">
              <a:spcAft>
                <a:spcPts val="600"/>
              </a:spcAft>
            </a:pPr>
            <a:endParaRPr lang="en-US" dirty="0"/>
          </a:p>
          <a:p>
            <a:pPr marL="514350" indent="-514350" algn="l">
              <a:spcAft>
                <a:spcPts val="600"/>
              </a:spcAft>
              <a:buFont typeface="+mj-lt"/>
              <a:buAutoNum type="arabicPeriod"/>
            </a:pPr>
            <a:r>
              <a:rPr lang="en-US" dirty="0"/>
              <a:t>Background </a:t>
            </a:r>
          </a:p>
          <a:p>
            <a:pPr marL="971550" lvl="1" indent="-514350">
              <a:spcAft>
                <a:spcPts val="600"/>
              </a:spcAft>
              <a:buFont typeface="+mj-lt"/>
              <a:buAutoNum type="arabicPeriod"/>
            </a:pPr>
            <a:r>
              <a:rPr lang="en-US" i="1" dirty="0"/>
              <a:t>A review of Mapper</a:t>
            </a:r>
          </a:p>
          <a:p>
            <a:pPr marL="971550" lvl="1" indent="-514350">
              <a:spcAft>
                <a:spcPts val="600"/>
              </a:spcAft>
              <a:buFont typeface="+mj-lt"/>
              <a:buAutoNum type="arabicPeriod"/>
            </a:pPr>
            <a:r>
              <a:rPr lang="en-US" i="1" dirty="0"/>
              <a:t>Any graph is a mapper graph</a:t>
            </a:r>
          </a:p>
          <a:p>
            <a:pPr marL="514350" indent="-514350" algn="l">
              <a:spcAft>
                <a:spcPts val="600"/>
              </a:spcAft>
              <a:buFont typeface="+mj-lt"/>
              <a:buAutoNum type="arabicPeriod"/>
            </a:pPr>
            <a:endParaRPr lang="en-US" dirty="0"/>
          </a:p>
          <a:p>
            <a:pPr marL="514350" indent="-514350" algn="l">
              <a:spcAft>
                <a:spcPts val="600"/>
              </a:spcAft>
              <a:buFont typeface="+mj-lt"/>
              <a:buAutoNum type="arabicPeriod"/>
            </a:pPr>
            <a:r>
              <a:rPr lang="en-US" dirty="0"/>
              <a:t>Question 1 </a:t>
            </a:r>
          </a:p>
          <a:p>
            <a:pPr marL="457200" lvl="1" indent="0">
              <a:spcAft>
                <a:spcPts val="600"/>
              </a:spcAft>
            </a:pPr>
            <a:r>
              <a:rPr lang="en-US" i="1" dirty="0"/>
              <a:t>	On convex sets in Euclidean space</a:t>
            </a:r>
          </a:p>
          <a:p>
            <a:pPr marL="514350" indent="-514350" algn="l">
              <a:spcAft>
                <a:spcPts val="600"/>
              </a:spcAft>
              <a:buFont typeface="+mj-lt"/>
              <a:buAutoNum type="arabicPeriod"/>
            </a:pPr>
            <a:endParaRPr lang="en-US" dirty="0"/>
          </a:p>
          <a:p>
            <a:pPr marL="514350" indent="-514350" algn="l">
              <a:spcAft>
                <a:spcPts val="600"/>
              </a:spcAft>
              <a:buFont typeface="+mj-lt"/>
              <a:buAutoNum type="arabicPeriod"/>
            </a:pPr>
            <a:r>
              <a:rPr lang="en-US" dirty="0"/>
              <a:t>Question 2</a:t>
            </a:r>
          </a:p>
          <a:p>
            <a:pPr marL="457200" lvl="1" indent="0">
              <a:spcAft>
                <a:spcPts val="600"/>
              </a:spcAft>
            </a:pPr>
            <a:r>
              <a:rPr lang="en-US" i="1" dirty="0"/>
              <a:t>	On the Probability Space of Mapper for Points on a Line</a:t>
            </a:r>
          </a:p>
          <a:p>
            <a:pPr marL="457200" lvl="1" indent="0">
              <a:spcAft>
                <a:spcPts val="600"/>
              </a:spcAft>
            </a:pPr>
            <a:endParaRPr lang="en-US" dirty="0"/>
          </a:p>
          <a:p>
            <a:pPr marL="514350" indent="-514350" algn="l">
              <a:spcAft>
                <a:spcPts val="600"/>
              </a:spcAft>
              <a:buFont typeface="+mj-lt"/>
              <a:buAutoNum type="arabicPeriod"/>
            </a:pPr>
            <a:r>
              <a:rPr lang="en-US" dirty="0"/>
              <a:t>Future Work</a:t>
            </a:r>
          </a:p>
          <a:p>
            <a:pPr marL="457200" lvl="1" indent="0">
              <a:spcAft>
                <a:spcPts val="600"/>
              </a:spcAft>
            </a:pPr>
            <a:endParaRPr lang="en-US" i="1" dirty="0"/>
          </a:p>
          <a:p>
            <a:pPr marL="457200" lvl="1" indent="0">
              <a:spcAft>
                <a:spcPts val="600"/>
              </a:spcAft>
            </a:pPr>
            <a:endParaRPr lang="en-US" i="1" dirty="0"/>
          </a:p>
          <a:p>
            <a:pPr marL="0" indent="0">
              <a:spcAft>
                <a:spcPts val="600"/>
              </a:spcAft>
              <a:buNone/>
            </a:pPr>
            <a:endParaRPr lang="en-US" dirty="0"/>
          </a:p>
          <a:p>
            <a:pPr marL="0" indent="0">
              <a:spcAft>
                <a:spcPts val="600"/>
              </a:spcAft>
              <a:buNone/>
            </a:pPr>
            <a:endParaRPr lang="en-US" dirty="0"/>
          </a:p>
        </p:txBody>
      </p:sp>
    </p:spTree>
    <p:extLst>
      <p:ext uri="{BB962C8B-B14F-4D97-AF65-F5344CB8AC3E}">
        <p14:creationId xmlns:p14="http://schemas.microsoft.com/office/powerpoint/2010/main" val="27883639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9A115-5811-075D-DF44-B02B399A725D}"/>
            </a:ext>
          </a:extLst>
        </p:cNvPr>
        <p:cNvGrpSpPr/>
        <p:nvPr/>
      </p:nvGrpSpPr>
      <p:grpSpPr>
        <a:xfrm>
          <a:off x="0" y="0"/>
          <a:ext cx="0" cy="0"/>
          <a:chOff x="0" y="0"/>
          <a:chExt cx="0" cy="0"/>
        </a:xfrm>
      </p:grpSpPr>
      <p:sp>
        <p:nvSpPr>
          <p:cNvPr id="7" name="Title 8">
            <a:extLst>
              <a:ext uri="{FF2B5EF4-FFF2-40B4-BE49-F238E27FC236}">
                <a16:creationId xmlns:a16="http://schemas.microsoft.com/office/drawing/2014/main" id="{D40C5DF1-D275-9CF3-820A-16182785BA50}"/>
              </a:ext>
            </a:extLst>
          </p:cNvPr>
          <p:cNvSpPr>
            <a:spLocks noGrp="1"/>
          </p:cNvSpPr>
          <p:nvPr>
            <p:ph type="title"/>
          </p:nvPr>
        </p:nvSpPr>
        <p:spPr>
          <a:xfrm>
            <a:off x="1961400" y="2825200"/>
            <a:ext cx="8269200" cy="1207600"/>
          </a:xfrm>
        </p:spPr>
        <p:txBody>
          <a:bodyPr wrap="square" anchor="t">
            <a:normAutofit/>
          </a:bodyPr>
          <a:lstStyle/>
          <a:p>
            <a:pPr>
              <a:lnSpc>
                <a:spcPct val="90000"/>
              </a:lnSpc>
            </a:pPr>
            <a:r>
              <a:rPr lang="en-US" sz="5900" dirty="0">
                <a:latin typeface="Assistant" pitchFamily="2" charset="-79"/>
                <a:cs typeface="Assistant" pitchFamily="2" charset="-79"/>
              </a:rPr>
              <a:t>Step 2: planarity check</a:t>
            </a:r>
          </a:p>
        </p:txBody>
      </p:sp>
      <p:cxnSp>
        <p:nvCxnSpPr>
          <p:cNvPr id="2" name="Curved Connector 1">
            <a:extLst>
              <a:ext uri="{FF2B5EF4-FFF2-40B4-BE49-F238E27FC236}">
                <a16:creationId xmlns:a16="http://schemas.microsoft.com/office/drawing/2014/main" id="{33EB770E-3E8E-7658-4100-BD477E075912}"/>
              </a:ext>
            </a:extLst>
          </p:cNvPr>
          <p:cNvCxnSpPr>
            <a:cxnSpLocks/>
          </p:cNvCxnSpPr>
          <p:nvPr/>
        </p:nvCxnSpPr>
        <p:spPr>
          <a:xfrm rot="16200000" flipH="1">
            <a:off x="8436251" y="4078563"/>
            <a:ext cx="882102" cy="790577"/>
          </a:xfrm>
          <a:prstGeom prst="curvedConnector3">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Curved Connector 3">
            <a:extLst>
              <a:ext uri="{FF2B5EF4-FFF2-40B4-BE49-F238E27FC236}">
                <a16:creationId xmlns:a16="http://schemas.microsoft.com/office/drawing/2014/main" id="{D24DAEF7-6EFE-74B8-C89E-B8069D8519B1}"/>
              </a:ext>
            </a:extLst>
          </p:cNvPr>
          <p:cNvCxnSpPr>
            <a:cxnSpLocks/>
          </p:cNvCxnSpPr>
          <p:nvPr/>
        </p:nvCxnSpPr>
        <p:spPr>
          <a:xfrm rot="5400000">
            <a:off x="4509569" y="4261923"/>
            <a:ext cx="829714" cy="819146"/>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E9B01DA-B9EE-9C13-913D-B5CFA3FE4996}"/>
              </a:ext>
            </a:extLst>
          </p:cNvPr>
          <p:cNvSpPr txBox="1"/>
          <p:nvPr/>
        </p:nvSpPr>
        <p:spPr>
          <a:xfrm>
            <a:off x="4422488" y="5175803"/>
            <a:ext cx="184730" cy="830997"/>
          </a:xfrm>
          <a:prstGeom prst="rect">
            <a:avLst/>
          </a:prstGeom>
          <a:noFill/>
        </p:spPr>
        <p:txBody>
          <a:bodyPr wrap="none" rtlCol="0" anchor="ctr" anchorCtr="1">
            <a:spAutoFit/>
          </a:bodyPr>
          <a:lstStyle/>
          <a:p>
            <a:pPr algn="ctr"/>
            <a:endParaRPr lang="en-US" sz="4800" dirty="0">
              <a:solidFill>
                <a:srgbClr val="000000"/>
              </a:solidFill>
              <a:latin typeface="Assistant" pitchFamily="2" charset="-79"/>
              <a:cs typeface="Assistant" pitchFamily="2" charset="-79"/>
            </a:endParaRPr>
          </a:p>
        </p:txBody>
      </p:sp>
      <p:pic>
        <p:nvPicPr>
          <p:cNvPr id="10" name="Picture 9" descr="A diagram of a star with blue dots and black lines&#10;&#10;Description automatically generated with medium confidence">
            <a:extLst>
              <a:ext uri="{FF2B5EF4-FFF2-40B4-BE49-F238E27FC236}">
                <a16:creationId xmlns:a16="http://schemas.microsoft.com/office/drawing/2014/main" id="{6D1B9804-9B37-CE3F-261D-C5365DA19688}"/>
              </a:ext>
            </a:extLst>
          </p:cNvPr>
          <p:cNvPicPr>
            <a:picLocks noChangeAspect="1"/>
          </p:cNvPicPr>
          <p:nvPr/>
        </p:nvPicPr>
        <p:blipFill>
          <a:blip r:embed="rId2"/>
          <a:stretch>
            <a:fillRect/>
          </a:stretch>
        </p:blipFill>
        <p:spPr>
          <a:xfrm>
            <a:off x="1100138" y="587010"/>
            <a:ext cx="4114800" cy="1852599"/>
          </a:xfrm>
          <a:prstGeom prst="rect">
            <a:avLst/>
          </a:prstGeom>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820ADA6F-DA3A-30BF-C86D-5DDE63739A16}"/>
                  </a:ext>
                </a:extLst>
              </p:cNvPr>
              <p:cNvSpPr txBox="1"/>
              <p:nvPr/>
            </p:nvSpPr>
            <p:spPr>
              <a:xfrm>
                <a:off x="3988972" y="5175802"/>
                <a:ext cx="1051762" cy="830997"/>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sSup>
                        <m:sSupPr>
                          <m:ctrlPr>
                            <a:rPr lang="en-US" sz="4800" i="1" smtClean="0">
                              <a:solidFill>
                                <a:schemeClr val="tx1">
                                  <a:lumMod val="95000"/>
                                  <a:lumOff val="5000"/>
                                </a:schemeClr>
                              </a:solidFill>
                              <a:latin typeface="Cambria Math" panose="02040503050406030204" pitchFamily="18" charset="0"/>
                            </a:rPr>
                          </m:ctrlPr>
                        </m:sSupPr>
                        <m:e>
                          <m:r>
                            <a:rPr lang="en-US" sz="4800" i="1" smtClean="0">
                              <a:solidFill>
                                <a:schemeClr val="tx1">
                                  <a:lumMod val="95000"/>
                                  <a:lumOff val="5000"/>
                                </a:schemeClr>
                              </a:solidFill>
                              <a:latin typeface="Cambria Math" panose="02040503050406030204" pitchFamily="18" charset="0"/>
                              <a:ea typeface="Cambria Math" panose="02040503050406030204" pitchFamily="18" charset="0"/>
                            </a:rPr>
                            <m:t>ℝ</m:t>
                          </m:r>
                        </m:e>
                        <m:sup>
                          <m:r>
                            <a:rPr lang="en-US" sz="4800" b="0" i="0" smtClean="0">
                              <a:solidFill>
                                <a:schemeClr val="tx1">
                                  <a:lumMod val="95000"/>
                                  <a:lumOff val="5000"/>
                                </a:schemeClr>
                              </a:solidFill>
                              <a:latin typeface="Cambria Math" panose="02040503050406030204" pitchFamily="18" charset="0"/>
                            </a:rPr>
                            <m:t>6</m:t>
                          </m:r>
                        </m:sup>
                      </m:sSup>
                    </m:oMath>
                  </m:oMathPara>
                </a14:m>
                <a:endParaRPr lang="en-US" sz="4800" dirty="0">
                  <a:solidFill>
                    <a:srgbClr val="000000"/>
                  </a:solidFill>
                  <a:latin typeface="Assistant" pitchFamily="2" charset="-79"/>
                  <a:cs typeface="Assistant" pitchFamily="2" charset="-79"/>
                </a:endParaRPr>
              </a:p>
            </p:txBody>
          </p:sp>
        </mc:Choice>
        <mc:Fallback>
          <p:sp>
            <p:nvSpPr>
              <p:cNvPr id="3" name="TextBox 2">
                <a:extLst>
                  <a:ext uri="{FF2B5EF4-FFF2-40B4-BE49-F238E27FC236}">
                    <a16:creationId xmlns:a16="http://schemas.microsoft.com/office/drawing/2014/main" id="{820ADA6F-DA3A-30BF-C86D-5DDE63739A16}"/>
                  </a:ext>
                </a:extLst>
              </p:cNvPr>
              <p:cNvSpPr txBox="1">
                <a:spLocks noRot="1" noChangeAspect="1" noMove="1" noResize="1" noEditPoints="1" noAdjustHandles="1" noChangeArrowheads="1" noChangeShapeType="1" noTextEdit="1"/>
              </p:cNvSpPr>
              <p:nvPr/>
            </p:nvSpPr>
            <p:spPr>
              <a:xfrm>
                <a:off x="3988972" y="5175802"/>
                <a:ext cx="1051762" cy="830997"/>
              </a:xfrm>
              <a:prstGeom prst="rect">
                <a:avLst/>
              </a:prstGeom>
              <a:blipFill>
                <a:blip r:embed="rId3"/>
                <a:stretch>
                  <a:fillRect l="-95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614BA25-5878-F278-3F0B-C463E73109CC}"/>
                  </a:ext>
                </a:extLst>
              </p:cNvPr>
              <p:cNvSpPr txBox="1"/>
              <p:nvPr/>
            </p:nvSpPr>
            <p:spPr>
              <a:xfrm>
                <a:off x="8877302" y="4998003"/>
                <a:ext cx="1051763" cy="830997"/>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sSup>
                        <m:sSupPr>
                          <m:ctrlPr>
                            <a:rPr lang="en-US" sz="4800" i="1" smtClean="0">
                              <a:solidFill>
                                <a:schemeClr val="tx1">
                                  <a:lumMod val="95000"/>
                                  <a:lumOff val="5000"/>
                                </a:schemeClr>
                              </a:solidFill>
                              <a:latin typeface="Cambria Math" panose="02040503050406030204" pitchFamily="18" charset="0"/>
                            </a:rPr>
                          </m:ctrlPr>
                        </m:sSupPr>
                        <m:e>
                          <m:r>
                            <a:rPr lang="en-US" sz="4800" i="1" smtClean="0">
                              <a:solidFill>
                                <a:schemeClr val="tx1">
                                  <a:lumMod val="95000"/>
                                  <a:lumOff val="5000"/>
                                </a:schemeClr>
                              </a:solidFill>
                              <a:latin typeface="Cambria Math" panose="02040503050406030204" pitchFamily="18" charset="0"/>
                              <a:ea typeface="Cambria Math" panose="02040503050406030204" pitchFamily="18" charset="0"/>
                            </a:rPr>
                            <m:t>ℝ</m:t>
                          </m:r>
                        </m:e>
                        <m:sup>
                          <m:r>
                            <a:rPr lang="en-US" sz="4800" i="0">
                              <a:solidFill>
                                <a:schemeClr val="tx1">
                                  <a:lumMod val="95000"/>
                                  <a:lumOff val="5000"/>
                                </a:schemeClr>
                              </a:solidFill>
                              <a:latin typeface="Cambria Math" panose="02040503050406030204" pitchFamily="18" charset="0"/>
                            </a:rPr>
                            <m:t>3</m:t>
                          </m:r>
                        </m:sup>
                      </m:sSup>
                    </m:oMath>
                  </m:oMathPara>
                </a14:m>
                <a:endParaRPr lang="en-US" sz="4800" dirty="0">
                  <a:solidFill>
                    <a:srgbClr val="000000"/>
                  </a:solidFill>
                  <a:latin typeface="Assistant" pitchFamily="2" charset="-79"/>
                  <a:cs typeface="Assistant" pitchFamily="2" charset="-79"/>
                </a:endParaRPr>
              </a:p>
            </p:txBody>
          </p:sp>
        </mc:Choice>
        <mc:Fallback>
          <p:sp>
            <p:nvSpPr>
              <p:cNvPr id="6" name="TextBox 5">
                <a:extLst>
                  <a:ext uri="{FF2B5EF4-FFF2-40B4-BE49-F238E27FC236}">
                    <a16:creationId xmlns:a16="http://schemas.microsoft.com/office/drawing/2014/main" id="{3614BA25-5878-F278-3F0B-C463E73109CC}"/>
                  </a:ext>
                </a:extLst>
              </p:cNvPr>
              <p:cNvSpPr txBox="1">
                <a:spLocks noRot="1" noChangeAspect="1" noMove="1" noResize="1" noEditPoints="1" noAdjustHandles="1" noChangeArrowheads="1" noChangeShapeType="1" noTextEdit="1"/>
              </p:cNvSpPr>
              <p:nvPr/>
            </p:nvSpPr>
            <p:spPr>
              <a:xfrm>
                <a:off x="8877302" y="4998003"/>
                <a:ext cx="1051763" cy="830997"/>
              </a:xfrm>
              <a:prstGeom prst="rect">
                <a:avLst/>
              </a:prstGeom>
              <a:blipFill>
                <a:blip r:embed="rId4"/>
                <a:stretch>
                  <a:fillRect l="-9524"/>
                </a:stretch>
              </a:blipFill>
            </p:spPr>
            <p:txBody>
              <a:bodyPr/>
              <a:lstStyle/>
              <a:p>
                <a:r>
                  <a:rPr lang="en-US">
                    <a:noFill/>
                  </a:rPr>
                  <a:t> </a:t>
                </a:r>
              </a:p>
            </p:txBody>
          </p:sp>
        </mc:Fallback>
      </mc:AlternateContent>
    </p:spTree>
    <p:extLst>
      <p:ext uri="{BB962C8B-B14F-4D97-AF65-F5344CB8AC3E}">
        <p14:creationId xmlns:p14="http://schemas.microsoft.com/office/powerpoint/2010/main" val="2748688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A007E-280D-F5FC-C4F6-473F059CA1B3}"/>
            </a:ext>
          </a:extLst>
        </p:cNvPr>
        <p:cNvGrpSpPr/>
        <p:nvPr/>
      </p:nvGrpSpPr>
      <p:grpSpPr>
        <a:xfrm>
          <a:off x="0" y="0"/>
          <a:ext cx="0" cy="0"/>
          <a:chOff x="0" y="0"/>
          <a:chExt cx="0" cy="0"/>
        </a:xfrm>
      </p:grpSpPr>
      <p:sp>
        <p:nvSpPr>
          <p:cNvPr id="7" name="Title 8">
            <a:extLst>
              <a:ext uri="{FF2B5EF4-FFF2-40B4-BE49-F238E27FC236}">
                <a16:creationId xmlns:a16="http://schemas.microsoft.com/office/drawing/2014/main" id="{10DC02C1-7355-45ED-0E19-EE49FE8E884F}"/>
              </a:ext>
            </a:extLst>
          </p:cNvPr>
          <p:cNvSpPr>
            <a:spLocks noGrp="1"/>
          </p:cNvSpPr>
          <p:nvPr>
            <p:ph type="title"/>
          </p:nvPr>
        </p:nvSpPr>
        <p:spPr>
          <a:xfrm>
            <a:off x="1961400" y="2825200"/>
            <a:ext cx="8269200" cy="1207600"/>
          </a:xfrm>
        </p:spPr>
        <p:txBody>
          <a:bodyPr wrap="square" anchor="t">
            <a:normAutofit/>
          </a:bodyPr>
          <a:lstStyle/>
          <a:p>
            <a:pPr>
              <a:lnSpc>
                <a:spcPct val="90000"/>
              </a:lnSpc>
            </a:pPr>
            <a:r>
              <a:rPr lang="en-US" sz="5900" dirty="0">
                <a:latin typeface="Assistant" pitchFamily="2" charset="-79"/>
                <a:cs typeface="Assistant" pitchFamily="2" charset="-79"/>
              </a:rPr>
              <a:t>Step 3: MDS embedding</a:t>
            </a:r>
          </a:p>
        </p:txBody>
      </p:sp>
      <p:cxnSp>
        <p:nvCxnSpPr>
          <p:cNvPr id="2" name="Curved Connector 1">
            <a:extLst>
              <a:ext uri="{FF2B5EF4-FFF2-40B4-BE49-F238E27FC236}">
                <a16:creationId xmlns:a16="http://schemas.microsoft.com/office/drawing/2014/main" id="{5D205EA9-0CDB-E787-54E4-067E36325865}"/>
              </a:ext>
            </a:extLst>
          </p:cNvPr>
          <p:cNvCxnSpPr>
            <a:cxnSpLocks/>
          </p:cNvCxnSpPr>
          <p:nvPr/>
        </p:nvCxnSpPr>
        <p:spPr>
          <a:xfrm rot="16200000" flipH="1">
            <a:off x="8436251" y="4078563"/>
            <a:ext cx="882102" cy="790577"/>
          </a:xfrm>
          <a:prstGeom prst="curvedConnector3">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Curved Connector 3">
            <a:extLst>
              <a:ext uri="{FF2B5EF4-FFF2-40B4-BE49-F238E27FC236}">
                <a16:creationId xmlns:a16="http://schemas.microsoft.com/office/drawing/2014/main" id="{DFA5A527-AB39-A845-8A80-62F26ECB1D62}"/>
              </a:ext>
            </a:extLst>
          </p:cNvPr>
          <p:cNvCxnSpPr>
            <a:cxnSpLocks/>
          </p:cNvCxnSpPr>
          <p:nvPr/>
        </p:nvCxnSpPr>
        <p:spPr>
          <a:xfrm rot="5400000">
            <a:off x="4509569" y="4261923"/>
            <a:ext cx="829714" cy="819146"/>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BFDF75E-8FB3-7478-07AD-E516EC1EC719}"/>
              </a:ext>
            </a:extLst>
          </p:cNvPr>
          <p:cNvSpPr txBox="1"/>
          <p:nvPr/>
        </p:nvSpPr>
        <p:spPr>
          <a:xfrm>
            <a:off x="3310037" y="5175803"/>
            <a:ext cx="2409635" cy="830997"/>
          </a:xfrm>
          <a:prstGeom prst="rect">
            <a:avLst/>
          </a:prstGeom>
          <a:noFill/>
        </p:spPr>
        <p:txBody>
          <a:bodyPr wrap="none" rtlCol="0" anchor="ctr" anchorCtr="1">
            <a:spAutoFit/>
          </a:bodyPr>
          <a:lstStyle/>
          <a:p>
            <a:pPr algn="ctr"/>
            <a:r>
              <a:rPr lang="en-US" sz="4800" dirty="0">
                <a:solidFill>
                  <a:schemeClr val="tx1">
                    <a:lumMod val="95000"/>
                    <a:lumOff val="5000"/>
                  </a:schemeClr>
                </a:solidFill>
                <a:latin typeface="Assistant" pitchFamily="2" charset="-79"/>
                <a:cs typeface="Assistant" pitchFamily="2" charset="-79"/>
              </a:rPr>
              <a:t>adjacent</a:t>
            </a:r>
          </a:p>
        </p:txBody>
      </p:sp>
      <p:sp>
        <p:nvSpPr>
          <p:cNvPr id="6" name="TextBox 5">
            <a:extLst>
              <a:ext uri="{FF2B5EF4-FFF2-40B4-BE49-F238E27FC236}">
                <a16:creationId xmlns:a16="http://schemas.microsoft.com/office/drawing/2014/main" id="{75996764-1E5A-0793-F177-313B0AB88A0B}"/>
              </a:ext>
            </a:extLst>
          </p:cNvPr>
          <p:cNvSpPr txBox="1"/>
          <p:nvPr/>
        </p:nvSpPr>
        <p:spPr>
          <a:xfrm>
            <a:off x="8519686" y="5086353"/>
            <a:ext cx="2334293" cy="830997"/>
          </a:xfrm>
          <a:prstGeom prst="rect">
            <a:avLst/>
          </a:prstGeom>
          <a:noFill/>
        </p:spPr>
        <p:txBody>
          <a:bodyPr wrap="none" rtlCol="0" anchor="ctr" anchorCtr="1">
            <a:spAutoFit/>
          </a:bodyPr>
          <a:lstStyle/>
          <a:p>
            <a:pPr algn="ctr"/>
            <a:r>
              <a:rPr lang="en-US" sz="4800" dirty="0">
                <a:solidFill>
                  <a:schemeClr val="tx1">
                    <a:lumMod val="95000"/>
                    <a:lumOff val="5000"/>
                  </a:schemeClr>
                </a:solidFill>
                <a:latin typeface="Assistant" pitchFamily="2" charset="-79"/>
                <a:cs typeface="Assistant" pitchFamily="2" charset="-79"/>
              </a:rPr>
              <a:t>…or not</a:t>
            </a:r>
          </a:p>
        </p:txBody>
      </p:sp>
    </p:spTree>
    <p:extLst>
      <p:ext uri="{BB962C8B-B14F-4D97-AF65-F5344CB8AC3E}">
        <p14:creationId xmlns:p14="http://schemas.microsoft.com/office/powerpoint/2010/main" val="1754289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00F8B-03AB-0008-710B-1A5D615392C1}"/>
            </a:ext>
          </a:extLst>
        </p:cNvPr>
        <p:cNvGrpSpPr/>
        <p:nvPr/>
      </p:nvGrpSpPr>
      <p:grpSpPr>
        <a:xfrm>
          <a:off x="0" y="0"/>
          <a:ext cx="0" cy="0"/>
          <a:chOff x="0" y="0"/>
          <a:chExt cx="0" cy="0"/>
        </a:xfrm>
      </p:grpSpPr>
      <p:sp>
        <p:nvSpPr>
          <p:cNvPr id="7" name="Title 8">
            <a:extLst>
              <a:ext uri="{FF2B5EF4-FFF2-40B4-BE49-F238E27FC236}">
                <a16:creationId xmlns:a16="http://schemas.microsoft.com/office/drawing/2014/main" id="{28B960FA-2E90-FE27-E7AA-F514CA30F5A3}"/>
              </a:ext>
            </a:extLst>
          </p:cNvPr>
          <p:cNvSpPr>
            <a:spLocks noGrp="1"/>
          </p:cNvSpPr>
          <p:nvPr>
            <p:ph type="title"/>
          </p:nvPr>
        </p:nvSpPr>
        <p:spPr>
          <a:xfrm>
            <a:off x="661237" y="1039262"/>
            <a:ext cx="8269200" cy="1207600"/>
          </a:xfrm>
        </p:spPr>
        <p:txBody>
          <a:bodyPr wrap="square" anchor="t">
            <a:normAutofit/>
          </a:bodyPr>
          <a:lstStyle/>
          <a:p>
            <a:pPr>
              <a:lnSpc>
                <a:spcPct val="90000"/>
              </a:lnSpc>
            </a:pPr>
            <a:r>
              <a:rPr lang="en-US" sz="5900" dirty="0">
                <a:latin typeface="Assistant" pitchFamily="2" charset="-79"/>
                <a:cs typeface="Assistant" pitchFamily="2" charset="-79"/>
              </a:rPr>
              <a:t>Step 4: optimization</a:t>
            </a:r>
          </a:p>
        </p:txBody>
      </p:sp>
      <p:sp>
        <p:nvSpPr>
          <p:cNvPr id="4" name="TextBox 3">
            <a:extLst>
              <a:ext uri="{FF2B5EF4-FFF2-40B4-BE49-F238E27FC236}">
                <a16:creationId xmlns:a16="http://schemas.microsoft.com/office/drawing/2014/main" id="{EF81216D-C0C6-7580-4BDF-7FA4FA440ED1}"/>
              </a:ext>
            </a:extLst>
          </p:cNvPr>
          <p:cNvSpPr txBox="1"/>
          <p:nvPr/>
        </p:nvSpPr>
        <p:spPr>
          <a:xfrm>
            <a:off x="2941255" y="2955764"/>
            <a:ext cx="3004349" cy="584775"/>
          </a:xfrm>
          <a:prstGeom prst="rect">
            <a:avLst/>
          </a:prstGeom>
          <a:noFill/>
        </p:spPr>
        <p:txBody>
          <a:bodyPr wrap="none" rtlCol="0" anchor="ctr" anchorCtr="1">
            <a:spAutoFit/>
          </a:bodyPr>
          <a:lstStyle/>
          <a:p>
            <a:pPr algn="ctr"/>
            <a:r>
              <a:rPr lang="en-US" sz="3200" dirty="0">
                <a:solidFill>
                  <a:schemeClr val="tx1">
                    <a:lumMod val="95000"/>
                    <a:lumOff val="5000"/>
                  </a:schemeClr>
                </a:solidFill>
                <a:latin typeface="Assistant" pitchFamily="2" charset="-79"/>
                <a:cs typeface="Assistant" pitchFamily="2" charset="-79"/>
              </a:rPr>
              <a:t>No shared edge?</a:t>
            </a:r>
          </a:p>
        </p:txBody>
      </p:sp>
      <p:cxnSp>
        <p:nvCxnSpPr>
          <p:cNvPr id="5" name="Curved Connector 4">
            <a:extLst>
              <a:ext uri="{FF2B5EF4-FFF2-40B4-BE49-F238E27FC236}">
                <a16:creationId xmlns:a16="http://schemas.microsoft.com/office/drawing/2014/main" id="{F1181E6E-3289-E7E6-8492-D197D368B7F1}"/>
              </a:ext>
            </a:extLst>
          </p:cNvPr>
          <p:cNvCxnSpPr>
            <a:cxnSpLocks/>
          </p:cNvCxnSpPr>
          <p:nvPr/>
        </p:nvCxnSpPr>
        <p:spPr>
          <a:xfrm rot="5400000">
            <a:off x="4242886" y="3839868"/>
            <a:ext cx="829714" cy="819146"/>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485A05E-44E8-9533-12D9-6579962090E1}"/>
              </a:ext>
            </a:extLst>
          </p:cNvPr>
          <p:cNvSpPr txBox="1"/>
          <p:nvPr/>
        </p:nvSpPr>
        <p:spPr>
          <a:xfrm>
            <a:off x="3484185" y="4958343"/>
            <a:ext cx="2347117" cy="584775"/>
          </a:xfrm>
          <a:prstGeom prst="rect">
            <a:avLst/>
          </a:prstGeom>
          <a:noFill/>
        </p:spPr>
        <p:txBody>
          <a:bodyPr wrap="none" rtlCol="0" anchor="ctr" anchorCtr="1">
            <a:spAutoFit/>
          </a:bodyPr>
          <a:lstStyle/>
          <a:p>
            <a:pPr algn="ctr"/>
            <a:r>
              <a:rPr lang="en-US" sz="3200" dirty="0">
                <a:solidFill>
                  <a:schemeClr val="tx1">
                    <a:lumMod val="95000"/>
                    <a:lumOff val="5000"/>
                  </a:schemeClr>
                </a:solidFill>
                <a:latin typeface="Assistant" pitchFamily="2" charset="-79"/>
                <a:cs typeface="Assistant" pitchFamily="2" charset="-79"/>
              </a:rPr>
              <a:t>disjoint balls</a:t>
            </a:r>
          </a:p>
        </p:txBody>
      </p:sp>
      <p:sp>
        <p:nvSpPr>
          <p:cNvPr id="8" name="TextBox 7">
            <a:extLst>
              <a:ext uri="{FF2B5EF4-FFF2-40B4-BE49-F238E27FC236}">
                <a16:creationId xmlns:a16="http://schemas.microsoft.com/office/drawing/2014/main" id="{AD1830F9-BE53-B8FB-FE84-7A6103CA7BB7}"/>
              </a:ext>
            </a:extLst>
          </p:cNvPr>
          <p:cNvSpPr txBox="1"/>
          <p:nvPr/>
        </p:nvSpPr>
        <p:spPr>
          <a:xfrm>
            <a:off x="7005653" y="3540539"/>
            <a:ext cx="4195748" cy="1569660"/>
          </a:xfrm>
          <a:prstGeom prst="rect">
            <a:avLst/>
          </a:prstGeom>
          <a:noFill/>
        </p:spPr>
        <p:txBody>
          <a:bodyPr wrap="square" rtlCol="0" anchor="ctr" anchorCtr="1">
            <a:spAutoFit/>
          </a:bodyPr>
          <a:lstStyle/>
          <a:p>
            <a:pPr algn="ctr"/>
            <a:r>
              <a:rPr lang="en-US" sz="3200" b="1" dirty="0">
                <a:solidFill>
                  <a:schemeClr val="tx1">
                    <a:lumMod val="95000"/>
                    <a:lumOff val="5000"/>
                  </a:schemeClr>
                </a:solidFill>
                <a:latin typeface="Assistant" pitchFamily="2" charset="-79"/>
                <a:cs typeface="Assistant" pitchFamily="2" charset="-79"/>
              </a:rPr>
              <a:t>objective</a:t>
            </a:r>
            <a:r>
              <a:rPr lang="en-US" sz="3200" dirty="0">
                <a:solidFill>
                  <a:schemeClr val="tx1">
                    <a:lumMod val="95000"/>
                    <a:lumOff val="5000"/>
                  </a:schemeClr>
                </a:solidFill>
                <a:latin typeface="Assistant" pitchFamily="2" charset="-79"/>
                <a:cs typeface="Assistant" pitchFamily="2" charset="-79"/>
              </a:rPr>
              <a:t> </a:t>
            </a:r>
            <a:r>
              <a:rPr lang="en-US" sz="3200" b="1" dirty="0">
                <a:solidFill>
                  <a:schemeClr val="tx1">
                    <a:lumMod val="95000"/>
                    <a:lumOff val="5000"/>
                  </a:schemeClr>
                </a:solidFill>
                <a:latin typeface="Assistant" pitchFamily="2" charset="-79"/>
                <a:cs typeface="Assistant" pitchFamily="2" charset="-79"/>
              </a:rPr>
              <a:t>function</a:t>
            </a:r>
            <a:r>
              <a:rPr lang="en-US" sz="3200" dirty="0">
                <a:solidFill>
                  <a:schemeClr val="tx1">
                    <a:lumMod val="95000"/>
                    <a:lumOff val="5000"/>
                  </a:schemeClr>
                </a:solidFill>
                <a:latin typeface="Assistant" pitchFamily="2" charset="-79"/>
                <a:cs typeface="Assistant" pitchFamily="2" charset="-79"/>
              </a:rPr>
              <a:t>:</a:t>
            </a:r>
          </a:p>
          <a:p>
            <a:pPr algn="ctr"/>
            <a:r>
              <a:rPr lang="en-US" sz="3200" dirty="0">
                <a:solidFill>
                  <a:schemeClr val="tx1">
                    <a:lumMod val="95000"/>
                    <a:lumOff val="5000"/>
                  </a:schemeClr>
                </a:solidFill>
                <a:latin typeface="Assistant" pitchFamily="2" charset="-79"/>
                <a:cs typeface="Assistant" pitchFamily="2" charset="-79"/>
              </a:rPr>
              <a:t>minimize the sum of radii and centers</a:t>
            </a:r>
          </a:p>
        </p:txBody>
      </p:sp>
    </p:spTree>
    <p:extLst>
      <p:ext uri="{BB962C8B-B14F-4D97-AF65-F5344CB8AC3E}">
        <p14:creationId xmlns:p14="http://schemas.microsoft.com/office/powerpoint/2010/main" val="1425912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166C3-7157-9491-A1DD-0318DE561BBD}"/>
            </a:ext>
          </a:extLst>
        </p:cNvPr>
        <p:cNvGrpSpPr/>
        <p:nvPr/>
      </p:nvGrpSpPr>
      <p:grpSpPr>
        <a:xfrm>
          <a:off x="0" y="0"/>
          <a:ext cx="0" cy="0"/>
          <a:chOff x="0" y="0"/>
          <a:chExt cx="0" cy="0"/>
        </a:xfrm>
      </p:grpSpPr>
      <p:sp>
        <p:nvSpPr>
          <p:cNvPr id="7" name="Title 8">
            <a:extLst>
              <a:ext uri="{FF2B5EF4-FFF2-40B4-BE49-F238E27FC236}">
                <a16:creationId xmlns:a16="http://schemas.microsoft.com/office/drawing/2014/main" id="{98AF5466-23F4-72AF-1BB7-B678407B6FD3}"/>
              </a:ext>
            </a:extLst>
          </p:cNvPr>
          <p:cNvSpPr>
            <a:spLocks noGrp="1"/>
          </p:cNvSpPr>
          <p:nvPr>
            <p:ph type="title"/>
          </p:nvPr>
        </p:nvSpPr>
        <p:spPr>
          <a:xfrm>
            <a:off x="2347162" y="3739600"/>
            <a:ext cx="8269200" cy="1207600"/>
          </a:xfrm>
        </p:spPr>
        <p:txBody>
          <a:bodyPr wrap="square" anchor="t">
            <a:normAutofit/>
          </a:bodyPr>
          <a:lstStyle/>
          <a:p>
            <a:pPr>
              <a:lnSpc>
                <a:spcPct val="90000"/>
              </a:lnSpc>
            </a:pPr>
            <a:r>
              <a:rPr lang="en-US" sz="5900" dirty="0">
                <a:latin typeface="Assistant" pitchFamily="2" charset="-79"/>
                <a:cs typeface="Assistant" pitchFamily="2" charset="-79"/>
              </a:rPr>
              <a:t>(Step 5: projection to 3D)</a:t>
            </a:r>
          </a:p>
        </p:txBody>
      </p:sp>
      <p:sp>
        <p:nvSpPr>
          <p:cNvPr id="8" name="TextBox 7">
            <a:extLst>
              <a:ext uri="{FF2B5EF4-FFF2-40B4-BE49-F238E27FC236}">
                <a16:creationId xmlns:a16="http://schemas.microsoft.com/office/drawing/2014/main" id="{87C05F9E-D6A0-AE56-EBC7-59773BF13915}"/>
              </a:ext>
            </a:extLst>
          </p:cNvPr>
          <p:cNvSpPr txBox="1"/>
          <p:nvPr/>
        </p:nvSpPr>
        <p:spPr>
          <a:xfrm>
            <a:off x="6049997" y="1923490"/>
            <a:ext cx="4063933" cy="830997"/>
          </a:xfrm>
          <a:prstGeom prst="rect">
            <a:avLst/>
          </a:prstGeom>
          <a:noFill/>
        </p:spPr>
        <p:txBody>
          <a:bodyPr wrap="none" rtlCol="0" anchor="ctr" anchorCtr="1">
            <a:spAutoFit/>
          </a:bodyPr>
          <a:lstStyle/>
          <a:p>
            <a:pPr algn="ctr"/>
            <a:r>
              <a:rPr lang="en-US" sz="4800" dirty="0">
                <a:solidFill>
                  <a:schemeClr val="tx1">
                    <a:lumMod val="95000"/>
                    <a:lumOff val="5000"/>
                  </a:schemeClr>
                </a:solidFill>
                <a:latin typeface="Assistant" pitchFamily="2" charset="-79"/>
                <a:cs typeface="Assistant" pitchFamily="2" charset="-79"/>
              </a:rPr>
              <a:t>solution found</a:t>
            </a:r>
          </a:p>
        </p:txBody>
      </p:sp>
      <p:cxnSp>
        <p:nvCxnSpPr>
          <p:cNvPr id="3" name="Curved Connector 2">
            <a:extLst>
              <a:ext uri="{FF2B5EF4-FFF2-40B4-BE49-F238E27FC236}">
                <a16:creationId xmlns:a16="http://schemas.microsoft.com/office/drawing/2014/main" id="{C42B60BD-20CA-6A31-3E3E-F27D7D9BBF42}"/>
              </a:ext>
            </a:extLst>
          </p:cNvPr>
          <p:cNvCxnSpPr>
            <a:cxnSpLocks/>
          </p:cNvCxnSpPr>
          <p:nvPr/>
        </p:nvCxnSpPr>
        <p:spPr>
          <a:xfrm rot="16200000" flipH="1">
            <a:off x="8036202" y="2901397"/>
            <a:ext cx="882102" cy="790577"/>
          </a:xfrm>
          <a:prstGeom prst="curvedConnector3">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Curved Connector 4">
            <a:extLst>
              <a:ext uri="{FF2B5EF4-FFF2-40B4-BE49-F238E27FC236}">
                <a16:creationId xmlns:a16="http://schemas.microsoft.com/office/drawing/2014/main" id="{72DD4F88-DBA1-03E8-E922-887706C700C2}"/>
              </a:ext>
            </a:extLst>
          </p:cNvPr>
          <p:cNvCxnSpPr>
            <a:cxnSpLocks/>
          </p:cNvCxnSpPr>
          <p:nvPr/>
        </p:nvCxnSpPr>
        <p:spPr>
          <a:xfrm rot="5400000">
            <a:off x="3771382" y="2708827"/>
            <a:ext cx="829714" cy="819146"/>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E547A50-E552-DF57-70FA-98AAC614FAC0}"/>
              </a:ext>
            </a:extLst>
          </p:cNvPr>
          <p:cNvSpPr txBox="1"/>
          <p:nvPr/>
        </p:nvSpPr>
        <p:spPr>
          <a:xfrm>
            <a:off x="3535463" y="1769374"/>
            <a:ext cx="1838965" cy="830997"/>
          </a:xfrm>
          <a:prstGeom prst="rect">
            <a:avLst/>
          </a:prstGeom>
          <a:noFill/>
        </p:spPr>
        <p:txBody>
          <a:bodyPr wrap="none" rtlCol="0" anchor="ctr" anchorCtr="1">
            <a:spAutoFit/>
          </a:bodyPr>
          <a:lstStyle/>
          <a:p>
            <a:pPr algn="ctr"/>
            <a:r>
              <a:rPr lang="en-US" sz="4800" dirty="0">
                <a:solidFill>
                  <a:schemeClr val="tx1">
                    <a:lumMod val="95000"/>
                    <a:lumOff val="5000"/>
                  </a:schemeClr>
                </a:solidFill>
                <a:latin typeface="Assistant" pitchFamily="2" charset="-79"/>
                <a:cs typeface="Assistant" pitchFamily="2" charset="-79"/>
              </a:rPr>
              <a:t>planar</a:t>
            </a:r>
          </a:p>
        </p:txBody>
      </p:sp>
    </p:spTree>
    <p:extLst>
      <p:ext uri="{BB962C8B-B14F-4D97-AF65-F5344CB8AC3E}">
        <p14:creationId xmlns:p14="http://schemas.microsoft.com/office/powerpoint/2010/main" val="21543693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9B5EF-66C4-3222-94A0-054FBD5E25DA}"/>
            </a:ext>
          </a:extLst>
        </p:cNvPr>
        <p:cNvGrpSpPr/>
        <p:nvPr/>
      </p:nvGrpSpPr>
      <p:grpSpPr>
        <a:xfrm>
          <a:off x="0" y="0"/>
          <a:ext cx="0" cy="0"/>
          <a:chOff x="0" y="0"/>
          <a:chExt cx="0" cy="0"/>
        </a:xfrm>
      </p:grpSpPr>
      <p:sp>
        <p:nvSpPr>
          <p:cNvPr id="7" name="Title 8">
            <a:extLst>
              <a:ext uri="{FF2B5EF4-FFF2-40B4-BE49-F238E27FC236}">
                <a16:creationId xmlns:a16="http://schemas.microsoft.com/office/drawing/2014/main" id="{F44B794A-C46D-6B66-B83E-B953F3650477}"/>
              </a:ext>
            </a:extLst>
          </p:cNvPr>
          <p:cNvSpPr>
            <a:spLocks noGrp="1"/>
          </p:cNvSpPr>
          <p:nvPr>
            <p:ph type="title"/>
          </p:nvPr>
        </p:nvSpPr>
        <p:spPr>
          <a:xfrm>
            <a:off x="2532900" y="3753887"/>
            <a:ext cx="8269200" cy="1207600"/>
          </a:xfrm>
        </p:spPr>
        <p:txBody>
          <a:bodyPr wrap="square" anchor="t">
            <a:normAutofit fontScale="90000"/>
          </a:bodyPr>
          <a:lstStyle/>
          <a:p>
            <a:pPr>
              <a:lnSpc>
                <a:spcPct val="90000"/>
              </a:lnSpc>
            </a:pPr>
            <a:r>
              <a:rPr lang="en-US" sz="5900" dirty="0">
                <a:latin typeface="Assistant" pitchFamily="2" charset="-79"/>
                <a:cs typeface="Assistant" pitchFamily="2" charset="-79"/>
              </a:rPr>
              <a:t>Step 6: nerve computation</a:t>
            </a:r>
          </a:p>
        </p:txBody>
      </p:sp>
      <p:cxnSp>
        <p:nvCxnSpPr>
          <p:cNvPr id="2" name="Curved Connector 1">
            <a:extLst>
              <a:ext uri="{FF2B5EF4-FFF2-40B4-BE49-F238E27FC236}">
                <a16:creationId xmlns:a16="http://schemas.microsoft.com/office/drawing/2014/main" id="{F2DF8AA7-6628-9FF7-2E90-2604C07848AA}"/>
              </a:ext>
            </a:extLst>
          </p:cNvPr>
          <p:cNvCxnSpPr>
            <a:cxnSpLocks/>
          </p:cNvCxnSpPr>
          <p:nvPr/>
        </p:nvCxnSpPr>
        <p:spPr>
          <a:xfrm rot="16200000" flipH="1">
            <a:off x="5648582" y="2514339"/>
            <a:ext cx="1175820" cy="862016"/>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F41E683-8638-5429-2E42-BE6B70CEBD85}"/>
              </a:ext>
            </a:extLst>
          </p:cNvPr>
          <p:cNvSpPr txBox="1"/>
          <p:nvPr/>
        </p:nvSpPr>
        <p:spPr>
          <a:xfrm>
            <a:off x="3110315" y="1305809"/>
            <a:ext cx="3126177" cy="830997"/>
          </a:xfrm>
          <a:prstGeom prst="rect">
            <a:avLst/>
          </a:prstGeom>
          <a:noFill/>
        </p:spPr>
        <p:txBody>
          <a:bodyPr wrap="none" rtlCol="0" anchor="ctr" anchorCtr="1">
            <a:spAutoFit/>
          </a:bodyPr>
          <a:lstStyle/>
          <a:p>
            <a:pPr algn="ctr"/>
            <a:r>
              <a:rPr lang="en-US" sz="4800" dirty="0">
                <a:solidFill>
                  <a:schemeClr val="tx1">
                    <a:lumMod val="95000"/>
                    <a:lumOff val="5000"/>
                  </a:schemeClr>
                </a:solidFill>
                <a:latin typeface="Assistant" pitchFamily="2" charset="-79"/>
                <a:cs typeface="Assistant" pitchFamily="2" charset="-79"/>
              </a:rPr>
              <a:t>convex sets</a:t>
            </a:r>
          </a:p>
        </p:txBody>
      </p:sp>
    </p:spTree>
    <p:extLst>
      <p:ext uri="{BB962C8B-B14F-4D97-AF65-F5344CB8AC3E}">
        <p14:creationId xmlns:p14="http://schemas.microsoft.com/office/powerpoint/2010/main" val="35354347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4DEF3-3BD9-F5B7-8F82-AEFB5487DA96}"/>
            </a:ext>
          </a:extLst>
        </p:cNvPr>
        <p:cNvGrpSpPr/>
        <p:nvPr/>
      </p:nvGrpSpPr>
      <p:grpSpPr>
        <a:xfrm>
          <a:off x="0" y="0"/>
          <a:ext cx="0" cy="0"/>
          <a:chOff x="0" y="0"/>
          <a:chExt cx="0" cy="0"/>
        </a:xfrm>
      </p:grpSpPr>
      <p:sp>
        <p:nvSpPr>
          <p:cNvPr id="7" name="Title 8">
            <a:extLst>
              <a:ext uri="{FF2B5EF4-FFF2-40B4-BE49-F238E27FC236}">
                <a16:creationId xmlns:a16="http://schemas.microsoft.com/office/drawing/2014/main" id="{AFC50B17-8394-92E8-9165-B64E48064F9C}"/>
              </a:ext>
            </a:extLst>
          </p:cNvPr>
          <p:cNvSpPr>
            <a:spLocks noGrp="1"/>
          </p:cNvSpPr>
          <p:nvPr>
            <p:ph type="title"/>
          </p:nvPr>
        </p:nvSpPr>
        <p:spPr>
          <a:xfrm>
            <a:off x="2147138" y="3204664"/>
            <a:ext cx="8269200" cy="1207600"/>
          </a:xfrm>
        </p:spPr>
        <p:txBody>
          <a:bodyPr wrap="square" anchor="t">
            <a:normAutofit/>
          </a:bodyPr>
          <a:lstStyle/>
          <a:p>
            <a:pPr>
              <a:lnSpc>
                <a:spcPct val="90000"/>
              </a:lnSpc>
            </a:pPr>
            <a:r>
              <a:rPr lang="en-US" sz="5900" dirty="0">
                <a:latin typeface="Assistant" pitchFamily="2" charset="-79"/>
                <a:cs typeface="Assistant" pitchFamily="2" charset="-79"/>
              </a:rPr>
              <a:t>Step 7: verification</a:t>
            </a:r>
          </a:p>
        </p:txBody>
      </p:sp>
      <p:cxnSp>
        <p:nvCxnSpPr>
          <p:cNvPr id="2" name="Curved Connector 1">
            <a:extLst>
              <a:ext uri="{FF2B5EF4-FFF2-40B4-BE49-F238E27FC236}">
                <a16:creationId xmlns:a16="http://schemas.microsoft.com/office/drawing/2014/main" id="{0DD5531A-FE8C-CBF4-9297-7FB0A02EADAF}"/>
              </a:ext>
            </a:extLst>
          </p:cNvPr>
          <p:cNvCxnSpPr>
            <a:cxnSpLocks/>
          </p:cNvCxnSpPr>
          <p:nvPr/>
        </p:nvCxnSpPr>
        <p:spPr>
          <a:xfrm rot="16200000" flipH="1">
            <a:off x="5262820" y="1965116"/>
            <a:ext cx="1175820" cy="862016"/>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F652EA5-B466-203D-8195-5FF01AF7CEA5}"/>
              </a:ext>
            </a:extLst>
          </p:cNvPr>
          <p:cNvSpPr txBox="1"/>
          <p:nvPr/>
        </p:nvSpPr>
        <p:spPr>
          <a:xfrm>
            <a:off x="2724553" y="756586"/>
            <a:ext cx="3126177" cy="830997"/>
          </a:xfrm>
          <a:prstGeom prst="rect">
            <a:avLst/>
          </a:prstGeom>
          <a:noFill/>
        </p:spPr>
        <p:txBody>
          <a:bodyPr wrap="none" rtlCol="0" anchor="ctr" anchorCtr="1">
            <a:spAutoFit/>
          </a:bodyPr>
          <a:lstStyle/>
          <a:p>
            <a:pPr algn="ctr"/>
            <a:r>
              <a:rPr lang="en-US" sz="4800" dirty="0">
                <a:solidFill>
                  <a:schemeClr val="tx1">
                    <a:lumMod val="95000"/>
                    <a:lumOff val="5000"/>
                  </a:schemeClr>
                </a:solidFill>
                <a:latin typeface="Assistant" pitchFamily="2" charset="-79"/>
                <a:cs typeface="Assistant" pitchFamily="2" charset="-79"/>
              </a:rPr>
              <a:t>convex sets</a:t>
            </a:r>
          </a:p>
        </p:txBody>
      </p:sp>
      <p:cxnSp>
        <p:nvCxnSpPr>
          <p:cNvPr id="3" name="Curved Connector 2">
            <a:extLst>
              <a:ext uri="{FF2B5EF4-FFF2-40B4-BE49-F238E27FC236}">
                <a16:creationId xmlns:a16="http://schemas.microsoft.com/office/drawing/2014/main" id="{2597B47A-A922-6909-94F5-67BBE760AF43}"/>
              </a:ext>
            </a:extLst>
          </p:cNvPr>
          <p:cNvCxnSpPr>
            <a:cxnSpLocks/>
          </p:cNvCxnSpPr>
          <p:nvPr/>
        </p:nvCxnSpPr>
        <p:spPr>
          <a:xfrm rot="16200000" flipH="1">
            <a:off x="6216642" y="4305840"/>
            <a:ext cx="720743" cy="590550"/>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F0A041F-79B7-5410-6538-30FE6E5BA8D8}"/>
              </a:ext>
            </a:extLst>
          </p:cNvPr>
          <p:cNvSpPr txBox="1"/>
          <p:nvPr/>
        </p:nvSpPr>
        <p:spPr>
          <a:xfrm>
            <a:off x="6728497" y="5166569"/>
            <a:ext cx="1247456" cy="830997"/>
          </a:xfrm>
          <a:prstGeom prst="rect">
            <a:avLst/>
          </a:prstGeom>
          <a:noFill/>
        </p:spPr>
        <p:txBody>
          <a:bodyPr wrap="none" rtlCol="0" anchor="ctr" anchorCtr="1">
            <a:spAutoFit/>
          </a:bodyPr>
          <a:lstStyle/>
          <a:p>
            <a:pPr algn="ctr"/>
            <a:r>
              <a:rPr lang="en-US" sz="4800" dirty="0">
                <a:solidFill>
                  <a:schemeClr val="tx1">
                    <a:lumMod val="95000"/>
                    <a:lumOff val="5000"/>
                  </a:schemeClr>
                </a:solidFill>
                <a:latin typeface="Assistant" pitchFamily="2" charset="-79"/>
                <a:cs typeface="Assistant" pitchFamily="2" charset="-79"/>
              </a:rPr>
              <a:t>= G?</a:t>
            </a:r>
          </a:p>
        </p:txBody>
      </p:sp>
    </p:spTree>
    <p:extLst>
      <p:ext uri="{BB962C8B-B14F-4D97-AF65-F5344CB8AC3E}">
        <p14:creationId xmlns:p14="http://schemas.microsoft.com/office/powerpoint/2010/main" val="203308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test case&#10;&#10;Description automatically generated">
            <a:extLst>
              <a:ext uri="{FF2B5EF4-FFF2-40B4-BE49-F238E27FC236}">
                <a16:creationId xmlns:a16="http://schemas.microsoft.com/office/drawing/2014/main" id="{5074B170-6111-E072-7D2A-92B3C2D52E22}"/>
              </a:ext>
            </a:extLst>
          </p:cNvPr>
          <p:cNvPicPr>
            <a:picLocks noChangeAspect="1"/>
          </p:cNvPicPr>
          <p:nvPr/>
        </p:nvPicPr>
        <p:blipFill>
          <a:blip r:embed="rId2"/>
          <a:stretch>
            <a:fillRect/>
          </a:stretch>
        </p:blipFill>
        <p:spPr>
          <a:xfrm>
            <a:off x="3165872" y="1119783"/>
            <a:ext cx="5860255" cy="4395192"/>
          </a:xfrm>
          <a:prstGeom prst="rect">
            <a:avLst/>
          </a:prstGeom>
          <a:effectLst>
            <a:outerShdw blurRad="50800" dist="50800" dir="5400000" algn="ctr" rotWithShape="0">
              <a:schemeClr val="bg2">
                <a:alpha val="60000"/>
              </a:schemeClr>
            </a:outerShdw>
          </a:effectLst>
          <a:scene3d>
            <a:camera prst="orthographicFront"/>
            <a:lightRig rig="threePt" dir="t"/>
          </a:scene3d>
          <a:sp3d>
            <a:bevelT prst="convex"/>
          </a:sp3d>
        </p:spPr>
      </p:pic>
    </p:spTree>
    <p:extLst>
      <p:ext uri="{BB962C8B-B14F-4D97-AF65-F5344CB8AC3E}">
        <p14:creationId xmlns:p14="http://schemas.microsoft.com/office/powerpoint/2010/main" val="12198439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A7A52-DA17-756A-DEF5-2F3EB970E6B7}"/>
            </a:ext>
          </a:extLst>
        </p:cNvPr>
        <p:cNvGrpSpPr/>
        <p:nvPr/>
      </p:nvGrpSpPr>
      <p:grpSpPr>
        <a:xfrm>
          <a:off x="0" y="0"/>
          <a:ext cx="0" cy="0"/>
          <a:chOff x="0" y="0"/>
          <a:chExt cx="0" cy="0"/>
        </a:xfrm>
      </p:grpSpPr>
      <p:pic>
        <p:nvPicPr>
          <p:cNvPr id="2" name="Picture 1" descr="A graph with multiple colored circles&#10;&#10;Description automatically generated">
            <a:extLst>
              <a:ext uri="{FF2B5EF4-FFF2-40B4-BE49-F238E27FC236}">
                <a16:creationId xmlns:a16="http://schemas.microsoft.com/office/drawing/2014/main" id="{4DE27FA2-4E45-A317-939D-B9627D92AE06}"/>
              </a:ext>
            </a:extLst>
          </p:cNvPr>
          <p:cNvPicPr>
            <a:picLocks noChangeAspect="1"/>
          </p:cNvPicPr>
          <p:nvPr/>
        </p:nvPicPr>
        <p:blipFill>
          <a:blip r:embed="rId2"/>
          <a:stretch>
            <a:fillRect/>
          </a:stretch>
        </p:blipFill>
        <p:spPr>
          <a:xfrm>
            <a:off x="3226594" y="1157287"/>
            <a:ext cx="5738812" cy="4304109"/>
          </a:xfrm>
          <a:prstGeom prst="rect">
            <a:avLst/>
          </a:prstGeom>
          <a:effectLst>
            <a:outerShdw blurRad="50800" dist="50800" dir="5400000" algn="ctr" rotWithShape="0">
              <a:schemeClr val="bg2"/>
            </a:outerShdw>
          </a:effectLst>
          <a:scene3d>
            <a:camera prst="orthographicFront"/>
            <a:lightRig rig="threePt" dir="t"/>
          </a:scene3d>
          <a:sp3d>
            <a:bevelT prst="angle"/>
          </a:sp3d>
        </p:spPr>
      </p:pic>
    </p:spTree>
    <p:extLst>
      <p:ext uri="{BB962C8B-B14F-4D97-AF65-F5344CB8AC3E}">
        <p14:creationId xmlns:p14="http://schemas.microsoft.com/office/powerpoint/2010/main" val="34912857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AEF729-5AD2-959C-EA53-9424C974406A}"/>
            </a:ext>
          </a:extLst>
        </p:cNvPr>
        <p:cNvGrpSpPr/>
        <p:nvPr/>
      </p:nvGrpSpPr>
      <p:grpSpPr>
        <a:xfrm>
          <a:off x="0" y="0"/>
          <a:ext cx="0" cy="0"/>
          <a:chOff x="0" y="0"/>
          <a:chExt cx="0" cy="0"/>
        </a:xfrm>
      </p:grpSpPr>
      <p:sp>
        <p:nvSpPr>
          <p:cNvPr id="7" name="Title 8">
            <a:extLst>
              <a:ext uri="{FF2B5EF4-FFF2-40B4-BE49-F238E27FC236}">
                <a16:creationId xmlns:a16="http://schemas.microsoft.com/office/drawing/2014/main" id="{BB166A84-CDBB-1B55-094E-A6C0F96076FD}"/>
              </a:ext>
            </a:extLst>
          </p:cNvPr>
          <p:cNvSpPr>
            <a:spLocks noGrp="1"/>
          </p:cNvSpPr>
          <p:nvPr>
            <p:ph type="title"/>
          </p:nvPr>
        </p:nvSpPr>
        <p:spPr>
          <a:xfrm>
            <a:off x="2575763" y="4104777"/>
            <a:ext cx="8269200" cy="1207600"/>
          </a:xfrm>
        </p:spPr>
        <p:txBody>
          <a:bodyPr wrap="square" anchor="t">
            <a:normAutofit/>
          </a:bodyPr>
          <a:lstStyle/>
          <a:p>
            <a:pPr>
              <a:lnSpc>
                <a:spcPct val="90000"/>
              </a:lnSpc>
            </a:pPr>
            <a:r>
              <a:rPr lang="en-US" sz="5900" dirty="0">
                <a:latin typeface="Assistant" pitchFamily="2" charset="-79"/>
                <a:cs typeface="Assistant" pitchFamily="2" charset="-79"/>
              </a:rPr>
              <a:t>(Step 8: extras)</a:t>
            </a:r>
          </a:p>
        </p:txBody>
      </p:sp>
      <p:pic>
        <p:nvPicPr>
          <p:cNvPr id="6" name="Picture 5">
            <a:extLst>
              <a:ext uri="{FF2B5EF4-FFF2-40B4-BE49-F238E27FC236}">
                <a16:creationId xmlns:a16="http://schemas.microsoft.com/office/drawing/2014/main" id="{ABD2B1D8-868B-CC87-08D8-456FFD0623FA}"/>
              </a:ext>
            </a:extLst>
          </p:cNvPr>
          <p:cNvPicPr>
            <a:picLocks noChangeAspect="1"/>
          </p:cNvPicPr>
          <p:nvPr/>
        </p:nvPicPr>
        <p:blipFill>
          <a:blip r:embed="rId2"/>
          <a:stretch>
            <a:fillRect/>
          </a:stretch>
        </p:blipFill>
        <p:spPr>
          <a:xfrm>
            <a:off x="2000249" y="680510"/>
            <a:ext cx="5233987" cy="2909916"/>
          </a:xfrm>
          <a:prstGeom prst="rect">
            <a:avLst/>
          </a:prstGeom>
        </p:spPr>
      </p:pic>
      <p:pic>
        <p:nvPicPr>
          <p:cNvPr id="10" name="Picture 9">
            <a:extLst>
              <a:ext uri="{FF2B5EF4-FFF2-40B4-BE49-F238E27FC236}">
                <a16:creationId xmlns:a16="http://schemas.microsoft.com/office/drawing/2014/main" id="{C07F9F94-B575-0F28-15F5-7C689320E6D6}"/>
              </a:ext>
            </a:extLst>
          </p:cNvPr>
          <p:cNvPicPr>
            <a:picLocks noChangeAspect="1"/>
          </p:cNvPicPr>
          <p:nvPr/>
        </p:nvPicPr>
        <p:blipFill>
          <a:blip r:embed="rId3"/>
          <a:stretch>
            <a:fillRect/>
          </a:stretch>
        </p:blipFill>
        <p:spPr>
          <a:xfrm>
            <a:off x="3814762" y="5460105"/>
            <a:ext cx="7772400" cy="733245"/>
          </a:xfrm>
          <a:prstGeom prst="rect">
            <a:avLst/>
          </a:prstGeom>
        </p:spPr>
      </p:pic>
    </p:spTree>
    <p:extLst>
      <p:ext uri="{BB962C8B-B14F-4D97-AF65-F5344CB8AC3E}">
        <p14:creationId xmlns:p14="http://schemas.microsoft.com/office/powerpoint/2010/main" val="28658732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31E048-5E42-8D4B-8BE6-75D806DE3C2D}"/>
            </a:ext>
          </a:extLst>
        </p:cNvPr>
        <p:cNvGrpSpPr/>
        <p:nvPr/>
      </p:nvGrpSpPr>
      <p:grpSpPr>
        <a:xfrm>
          <a:off x="0" y="0"/>
          <a:ext cx="0" cy="0"/>
          <a:chOff x="0" y="0"/>
          <a:chExt cx="0" cy="0"/>
        </a:xfrm>
      </p:grpSpPr>
      <p:pic>
        <p:nvPicPr>
          <p:cNvPr id="5" name="Picture 4" descr="A black and white screen with white text&#10;&#10;Description automatically generated">
            <a:extLst>
              <a:ext uri="{FF2B5EF4-FFF2-40B4-BE49-F238E27FC236}">
                <a16:creationId xmlns:a16="http://schemas.microsoft.com/office/drawing/2014/main" id="{534710F1-CB37-AD6B-FCAD-22402FB9B7FB}"/>
              </a:ext>
            </a:extLst>
          </p:cNvPr>
          <p:cNvPicPr>
            <a:picLocks noChangeAspect="1"/>
          </p:cNvPicPr>
          <p:nvPr/>
        </p:nvPicPr>
        <p:blipFill>
          <a:blip r:embed="rId2"/>
          <a:stretch>
            <a:fillRect/>
          </a:stretch>
        </p:blipFill>
        <p:spPr>
          <a:xfrm>
            <a:off x="2519363" y="2492375"/>
            <a:ext cx="7772400" cy="2485638"/>
          </a:xfrm>
          <a:prstGeom prst="rect">
            <a:avLst/>
          </a:prstGeom>
        </p:spPr>
      </p:pic>
    </p:spTree>
    <p:extLst>
      <p:ext uri="{BB962C8B-B14F-4D97-AF65-F5344CB8AC3E}">
        <p14:creationId xmlns:p14="http://schemas.microsoft.com/office/powerpoint/2010/main" val="2589423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1D32A-3147-0B61-60FC-80288BDDD3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43AB6C-A146-A07A-24D6-0154D97A6620}"/>
              </a:ext>
            </a:extLst>
          </p:cNvPr>
          <p:cNvSpPr>
            <a:spLocks noGrp="1"/>
          </p:cNvSpPr>
          <p:nvPr>
            <p:ph type="title"/>
          </p:nvPr>
        </p:nvSpPr>
        <p:spPr/>
        <p:txBody>
          <a:bodyPr/>
          <a:lstStyle/>
          <a:p>
            <a:r>
              <a:rPr lang="en-US" sz="4000" dirty="0">
                <a:latin typeface="Assistant" pitchFamily="2" charset="-79"/>
                <a:cs typeface="Assistant" pitchFamily="2" charset="-79"/>
              </a:rPr>
              <a:t>Mapper</a:t>
            </a:r>
          </a:p>
        </p:txBody>
      </p:sp>
      <p:sp>
        <p:nvSpPr>
          <p:cNvPr id="10" name="Content Placeholder 2">
            <a:extLst>
              <a:ext uri="{FF2B5EF4-FFF2-40B4-BE49-F238E27FC236}">
                <a16:creationId xmlns:a16="http://schemas.microsoft.com/office/drawing/2014/main" id="{191FE222-B617-0298-37F7-D08DCB38ED23}"/>
              </a:ext>
            </a:extLst>
          </p:cNvPr>
          <p:cNvSpPr>
            <a:spLocks noGrp="1"/>
          </p:cNvSpPr>
          <p:nvPr>
            <p:ph idx="1"/>
          </p:nvPr>
        </p:nvSpPr>
        <p:spPr>
          <a:xfrm>
            <a:off x="600635" y="1643529"/>
            <a:ext cx="10990729" cy="1785471"/>
          </a:xfrm>
        </p:spPr>
        <p:txBody>
          <a:bodyPr/>
          <a:lstStyle/>
          <a:p>
            <a:pPr marL="0" indent="0">
              <a:buNone/>
            </a:pPr>
            <a:r>
              <a:rPr lang="en-US" sz="2800" dirty="0"/>
              <a:t>Soft clustering algorithm represented as a graph.</a:t>
            </a:r>
          </a:p>
        </p:txBody>
      </p:sp>
    </p:spTree>
    <p:extLst>
      <p:ext uri="{BB962C8B-B14F-4D97-AF65-F5344CB8AC3E}">
        <p14:creationId xmlns:p14="http://schemas.microsoft.com/office/powerpoint/2010/main" val="34140454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1A492-30AB-98B9-87E5-35AB16AD6E33}"/>
            </a:ext>
          </a:extLst>
        </p:cNvPr>
        <p:cNvGrpSpPr/>
        <p:nvPr/>
      </p:nvGrpSpPr>
      <p:grpSpPr>
        <a:xfrm>
          <a:off x="0" y="0"/>
          <a:ext cx="0" cy="0"/>
          <a:chOff x="0" y="0"/>
          <a:chExt cx="0" cy="0"/>
        </a:xfrm>
      </p:grpSpPr>
      <p:pic>
        <p:nvPicPr>
          <p:cNvPr id="3" name="Picture 2" descr="A graph with green dots&#10;&#10;Description automatically generated">
            <a:extLst>
              <a:ext uri="{FF2B5EF4-FFF2-40B4-BE49-F238E27FC236}">
                <a16:creationId xmlns:a16="http://schemas.microsoft.com/office/drawing/2014/main" id="{2B2B140E-6E81-B5CE-EBF7-020FF2444571}"/>
              </a:ext>
            </a:extLst>
          </p:cNvPr>
          <p:cNvPicPr>
            <a:picLocks noChangeAspect="1"/>
          </p:cNvPicPr>
          <p:nvPr/>
        </p:nvPicPr>
        <p:blipFill>
          <a:blip r:embed="rId2"/>
          <a:stretch>
            <a:fillRect/>
          </a:stretch>
        </p:blipFill>
        <p:spPr>
          <a:xfrm>
            <a:off x="1061188" y="68263"/>
            <a:ext cx="10069624" cy="6721475"/>
          </a:xfrm>
          <a:prstGeom prst="rect">
            <a:avLst/>
          </a:prstGeom>
          <a:noFill/>
        </p:spPr>
      </p:pic>
    </p:spTree>
    <p:extLst>
      <p:ext uri="{BB962C8B-B14F-4D97-AF65-F5344CB8AC3E}">
        <p14:creationId xmlns:p14="http://schemas.microsoft.com/office/powerpoint/2010/main" val="21663489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A260F-2A24-2CFD-9880-73343EC522BF}"/>
            </a:ext>
          </a:extLst>
        </p:cNvPr>
        <p:cNvGrpSpPr/>
        <p:nvPr/>
      </p:nvGrpSpPr>
      <p:grpSpPr>
        <a:xfrm>
          <a:off x="0" y="0"/>
          <a:ext cx="0" cy="0"/>
          <a:chOff x="0" y="0"/>
          <a:chExt cx="0" cy="0"/>
        </a:xfrm>
      </p:grpSpPr>
      <p:sp>
        <p:nvSpPr>
          <p:cNvPr id="2" name="Title 8">
            <a:extLst>
              <a:ext uri="{FF2B5EF4-FFF2-40B4-BE49-F238E27FC236}">
                <a16:creationId xmlns:a16="http://schemas.microsoft.com/office/drawing/2014/main" id="{016BCEE0-816E-78EA-34E9-CECD78118CCB}"/>
              </a:ext>
            </a:extLst>
          </p:cNvPr>
          <p:cNvSpPr>
            <a:spLocks noGrp="1"/>
          </p:cNvSpPr>
          <p:nvPr>
            <p:ph type="title"/>
          </p:nvPr>
        </p:nvSpPr>
        <p:spPr>
          <a:xfrm>
            <a:off x="0" y="853525"/>
            <a:ext cx="8269200" cy="1207600"/>
          </a:xfrm>
        </p:spPr>
        <p:txBody>
          <a:bodyPr wrap="square" anchor="t">
            <a:normAutofit/>
          </a:bodyPr>
          <a:lstStyle/>
          <a:p>
            <a:pPr>
              <a:lnSpc>
                <a:spcPct val="90000"/>
              </a:lnSpc>
            </a:pPr>
            <a:r>
              <a:rPr lang="en-US" sz="5900" dirty="0">
                <a:latin typeface="Assistant" pitchFamily="2" charset="-79"/>
                <a:cs typeface="Assistant" pitchFamily="2" charset="-79"/>
              </a:rPr>
              <a:t>Limitations</a:t>
            </a:r>
          </a:p>
        </p:txBody>
      </p:sp>
      <p:sp>
        <p:nvSpPr>
          <p:cNvPr id="3" name="Title 8">
            <a:extLst>
              <a:ext uri="{FF2B5EF4-FFF2-40B4-BE49-F238E27FC236}">
                <a16:creationId xmlns:a16="http://schemas.microsoft.com/office/drawing/2014/main" id="{C1B8DDAF-5505-25EB-AD0A-BA6E9D6A64C1}"/>
              </a:ext>
            </a:extLst>
          </p:cNvPr>
          <p:cNvSpPr txBox="1">
            <a:spLocks/>
          </p:cNvSpPr>
          <p:nvPr/>
        </p:nvSpPr>
        <p:spPr>
          <a:xfrm>
            <a:off x="-147638" y="3457575"/>
            <a:ext cx="8269200" cy="12076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2"/>
              </a:buClr>
              <a:buSzPts val="4200"/>
              <a:buFont typeface="Libre Franklin"/>
              <a:buNone/>
              <a:defRPr sz="6933" b="0" i="0" u="none" strike="noStrike" cap="none">
                <a:solidFill>
                  <a:schemeClr val="dk2"/>
                </a:solidFill>
                <a:latin typeface="Libre Franklin"/>
                <a:ea typeface="Libre Franklin"/>
                <a:cs typeface="Libre Franklin"/>
                <a:sym typeface="Libre Franklin"/>
              </a:defRPr>
            </a:lvl1pPr>
            <a:lvl2pPr marR="0" lvl="1" algn="ctr" rtl="0" eaLnBrk="1" hangingPunct="1">
              <a:lnSpc>
                <a:spcPct val="100000"/>
              </a:lnSpc>
              <a:spcBef>
                <a:spcPts val="0"/>
              </a:spcBef>
              <a:spcAft>
                <a:spcPts val="0"/>
              </a:spcAft>
              <a:buClr>
                <a:schemeClr val="dk1"/>
              </a:buClr>
              <a:buSzPts val="4200"/>
              <a:buFont typeface="Libre Franklin"/>
              <a:buNone/>
              <a:defRPr sz="5600" b="0" i="0" u="none" strike="noStrike" cap="none">
                <a:solidFill>
                  <a:schemeClr val="dk1"/>
                </a:solidFill>
                <a:latin typeface="Libre Franklin"/>
                <a:ea typeface="Libre Franklin"/>
                <a:cs typeface="Libre Franklin"/>
                <a:sym typeface="Libre Franklin"/>
              </a:defRPr>
            </a:lvl2pPr>
            <a:lvl3pPr marR="0" lvl="2" algn="ctr" rtl="0" eaLnBrk="1" hangingPunct="1">
              <a:lnSpc>
                <a:spcPct val="100000"/>
              </a:lnSpc>
              <a:spcBef>
                <a:spcPts val="0"/>
              </a:spcBef>
              <a:spcAft>
                <a:spcPts val="0"/>
              </a:spcAft>
              <a:buClr>
                <a:schemeClr val="dk1"/>
              </a:buClr>
              <a:buSzPts val="4200"/>
              <a:buFont typeface="Libre Franklin"/>
              <a:buNone/>
              <a:defRPr sz="5600" b="0" i="0" u="none" strike="noStrike" cap="none">
                <a:solidFill>
                  <a:schemeClr val="dk1"/>
                </a:solidFill>
                <a:latin typeface="Libre Franklin"/>
                <a:ea typeface="Libre Franklin"/>
                <a:cs typeface="Libre Franklin"/>
                <a:sym typeface="Libre Franklin"/>
              </a:defRPr>
            </a:lvl3pPr>
            <a:lvl4pPr marR="0" lvl="3" algn="ctr" rtl="0" eaLnBrk="1" hangingPunct="1">
              <a:lnSpc>
                <a:spcPct val="100000"/>
              </a:lnSpc>
              <a:spcBef>
                <a:spcPts val="0"/>
              </a:spcBef>
              <a:spcAft>
                <a:spcPts val="0"/>
              </a:spcAft>
              <a:buClr>
                <a:schemeClr val="dk1"/>
              </a:buClr>
              <a:buSzPts val="4200"/>
              <a:buFont typeface="Libre Franklin"/>
              <a:buNone/>
              <a:defRPr sz="5600" b="0" i="0" u="none" strike="noStrike" cap="none">
                <a:solidFill>
                  <a:schemeClr val="dk1"/>
                </a:solidFill>
                <a:latin typeface="Libre Franklin"/>
                <a:ea typeface="Libre Franklin"/>
                <a:cs typeface="Libre Franklin"/>
                <a:sym typeface="Libre Franklin"/>
              </a:defRPr>
            </a:lvl4pPr>
            <a:lvl5pPr marR="0" lvl="4" algn="ctr" rtl="0" eaLnBrk="1" hangingPunct="1">
              <a:lnSpc>
                <a:spcPct val="100000"/>
              </a:lnSpc>
              <a:spcBef>
                <a:spcPts val="0"/>
              </a:spcBef>
              <a:spcAft>
                <a:spcPts val="0"/>
              </a:spcAft>
              <a:buClr>
                <a:schemeClr val="dk1"/>
              </a:buClr>
              <a:buSzPts val="4200"/>
              <a:buFont typeface="Libre Franklin"/>
              <a:buNone/>
              <a:defRPr sz="5600" b="0" i="0" u="none" strike="noStrike" cap="none">
                <a:solidFill>
                  <a:schemeClr val="dk1"/>
                </a:solidFill>
                <a:latin typeface="Libre Franklin"/>
                <a:ea typeface="Libre Franklin"/>
                <a:cs typeface="Libre Franklin"/>
                <a:sym typeface="Libre Franklin"/>
              </a:defRPr>
            </a:lvl5pPr>
            <a:lvl6pPr marR="0" lvl="5" algn="ctr" rtl="0" eaLnBrk="1" hangingPunct="1">
              <a:lnSpc>
                <a:spcPct val="100000"/>
              </a:lnSpc>
              <a:spcBef>
                <a:spcPts val="0"/>
              </a:spcBef>
              <a:spcAft>
                <a:spcPts val="0"/>
              </a:spcAft>
              <a:buClr>
                <a:schemeClr val="dk1"/>
              </a:buClr>
              <a:buSzPts val="4200"/>
              <a:buFont typeface="Libre Franklin"/>
              <a:buNone/>
              <a:defRPr sz="5600" b="0" i="0" u="none" strike="noStrike" cap="none">
                <a:solidFill>
                  <a:schemeClr val="dk1"/>
                </a:solidFill>
                <a:latin typeface="Libre Franklin"/>
                <a:ea typeface="Libre Franklin"/>
                <a:cs typeface="Libre Franklin"/>
                <a:sym typeface="Libre Franklin"/>
              </a:defRPr>
            </a:lvl6pPr>
            <a:lvl7pPr marR="0" lvl="6" algn="ctr" rtl="0" eaLnBrk="1" hangingPunct="1">
              <a:lnSpc>
                <a:spcPct val="100000"/>
              </a:lnSpc>
              <a:spcBef>
                <a:spcPts val="0"/>
              </a:spcBef>
              <a:spcAft>
                <a:spcPts val="0"/>
              </a:spcAft>
              <a:buClr>
                <a:schemeClr val="dk1"/>
              </a:buClr>
              <a:buSzPts val="4200"/>
              <a:buFont typeface="Libre Franklin"/>
              <a:buNone/>
              <a:defRPr sz="5600" b="0" i="0" u="none" strike="noStrike" cap="none">
                <a:solidFill>
                  <a:schemeClr val="dk1"/>
                </a:solidFill>
                <a:latin typeface="Libre Franklin"/>
                <a:ea typeface="Libre Franklin"/>
                <a:cs typeface="Libre Franklin"/>
                <a:sym typeface="Libre Franklin"/>
              </a:defRPr>
            </a:lvl7pPr>
            <a:lvl8pPr marR="0" lvl="7" algn="ctr" rtl="0" eaLnBrk="1" hangingPunct="1">
              <a:lnSpc>
                <a:spcPct val="100000"/>
              </a:lnSpc>
              <a:spcBef>
                <a:spcPts val="0"/>
              </a:spcBef>
              <a:spcAft>
                <a:spcPts val="0"/>
              </a:spcAft>
              <a:buClr>
                <a:schemeClr val="dk1"/>
              </a:buClr>
              <a:buSzPts val="4200"/>
              <a:buFont typeface="Libre Franklin"/>
              <a:buNone/>
              <a:defRPr sz="5600" b="0" i="0" u="none" strike="noStrike" cap="none">
                <a:solidFill>
                  <a:schemeClr val="dk1"/>
                </a:solidFill>
                <a:latin typeface="Libre Franklin"/>
                <a:ea typeface="Libre Franklin"/>
                <a:cs typeface="Libre Franklin"/>
                <a:sym typeface="Libre Franklin"/>
              </a:defRPr>
            </a:lvl8pPr>
            <a:lvl9pPr marR="0" lvl="8" algn="ctr" rtl="0" eaLnBrk="1" hangingPunct="1">
              <a:lnSpc>
                <a:spcPct val="100000"/>
              </a:lnSpc>
              <a:spcBef>
                <a:spcPts val="0"/>
              </a:spcBef>
              <a:spcAft>
                <a:spcPts val="0"/>
              </a:spcAft>
              <a:buClr>
                <a:schemeClr val="dk1"/>
              </a:buClr>
              <a:buSzPts val="4200"/>
              <a:buFont typeface="Libre Franklin"/>
              <a:buNone/>
              <a:defRPr sz="5600" b="0" i="0" u="none" strike="noStrike" cap="none">
                <a:solidFill>
                  <a:schemeClr val="dk1"/>
                </a:solidFill>
                <a:latin typeface="Libre Franklin"/>
                <a:ea typeface="Libre Franklin"/>
                <a:cs typeface="Libre Franklin"/>
                <a:sym typeface="Libre Franklin"/>
              </a:defRPr>
            </a:lvl9pPr>
          </a:lstStyle>
          <a:p>
            <a:pPr>
              <a:lnSpc>
                <a:spcPct val="90000"/>
              </a:lnSpc>
            </a:pPr>
            <a:r>
              <a:rPr lang="en-US" sz="4800" dirty="0">
                <a:latin typeface="Assistant" pitchFamily="2" charset="-79"/>
                <a:cs typeface="Assistant" pitchFamily="2" charset="-79"/>
              </a:rPr>
              <a:t>heuristic</a:t>
            </a:r>
          </a:p>
        </p:txBody>
      </p:sp>
      <p:sp>
        <p:nvSpPr>
          <p:cNvPr id="4" name="Title 8">
            <a:extLst>
              <a:ext uri="{FF2B5EF4-FFF2-40B4-BE49-F238E27FC236}">
                <a16:creationId xmlns:a16="http://schemas.microsoft.com/office/drawing/2014/main" id="{6210FB45-7AA1-6B38-E958-0D0CDC2205E3}"/>
              </a:ext>
            </a:extLst>
          </p:cNvPr>
          <p:cNvSpPr txBox="1">
            <a:spLocks/>
          </p:cNvSpPr>
          <p:nvPr/>
        </p:nvSpPr>
        <p:spPr>
          <a:xfrm>
            <a:off x="4134600" y="5400675"/>
            <a:ext cx="8269200" cy="12076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2"/>
              </a:buClr>
              <a:buSzPts val="4200"/>
              <a:buFont typeface="Libre Franklin"/>
              <a:buNone/>
              <a:defRPr sz="6933" b="0" i="0" u="none" strike="noStrike" cap="none">
                <a:solidFill>
                  <a:schemeClr val="dk2"/>
                </a:solidFill>
                <a:latin typeface="Libre Franklin"/>
                <a:ea typeface="Libre Franklin"/>
                <a:cs typeface="Libre Franklin"/>
                <a:sym typeface="Libre Franklin"/>
              </a:defRPr>
            </a:lvl1pPr>
            <a:lvl2pPr marR="0" lvl="1" algn="ctr" rtl="0" eaLnBrk="1" hangingPunct="1">
              <a:lnSpc>
                <a:spcPct val="100000"/>
              </a:lnSpc>
              <a:spcBef>
                <a:spcPts val="0"/>
              </a:spcBef>
              <a:spcAft>
                <a:spcPts val="0"/>
              </a:spcAft>
              <a:buClr>
                <a:schemeClr val="dk1"/>
              </a:buClr>
              <a:buSzPts val="4200"/>
              <a:buFont typeface="Libre Franklin"/>
              <a:buNone/>
              <a:defRPr sz="5600" b="0" i="0" u="none" strike="noStrike" cap="none">
                <a:solidFill>
                  <a:schemeClr val="dk1"/>
                </a:solidFill>
                <a:latin typeface="Libre Franklin"/>
                <a:ea typeface="Libre Franklin"/>
                <a:cs typeface="Libre Franklin"/>
                <a:sym typeface="Libre Franklin"/>
              </a:defRPr>
            </a:lvl2pPr>
            <a:lvl3pPr marR="0" lvl="2" algn="ctr" rtl="0" eaLnBrk="1" hangingPunct="1">
              <a:lnSpc>
                <a:spcPct val="100000"/>
              </a:lnSpc>
              <a:spcBef>
                <a:spcPts val="0"/>
              </a:spcBef>
              <a:spcAft>
                <a:spcPts val="0"/>
              </a:spcAft>
              <a:buClr>
                <a:schemeClr val="dk1"/>
              </a:buClr>
              <a:buSzPts val="4200"/>
              <a:buFont typeface="Libre Franklin"/>
              <a:buNone/>
              <a:defRPr sz="5600" b="0" i="0" u="none" strike="noStrike" cap="none">
                <a:solidFill>
                  <a:schemeClr val="dk1"/>
                </a:solidFill>
                <a:latin typeface="Libre Franklin"/>
                <a:ea typeface="Libre Franklin"/>
                <a:cs typeface="Libre Franklin"/>
                <a:sym typeface="Libre Franklin"/>
              </a:defRPr>
            </a:lvl3pPr>
            <a:lvl4pPr marR="0" lvl="3" algn="ctr" rtl="0" eaLnBrk="1" hangingPunct="1">
              <a:lnSpc>
                <a:spcPct val="100000"/>
              </a:lnSpc>
              <a:spcBef>
                <a:spcPts val="0"/>
              </a:spcBef>
              <a:spcAft>
                <a:spcPts val="0"/>
              </a:spcAft>
              <a:buClr>
                <a:schemeClr val="dk1"/>
              </a:buClr>
              <a:buSzPts val="4200"/>
              <a:buFont typeface="Libre Franklin"/>
              <a:buNone/>
              <a:defRPr sz="5600" b="0" i="0" u="none" strike="noStrike" cap="none">
                <a:solidFill>
                  <a:schemeClr val="dk1"/>
                </a:solidFill>
                <a:latin typeface="Libre Franklin"/>
                <a:ea typeface="Libre Franklin"/>
                <a:cs typeface="Libre Franklin"/>
                <a:sym typeface="Libre Franklin"/>
              </a:defRPr>
            </a:lvl4pPr>
            <a:lvl5pPr marR="0" lvl="4" algn="ctr" rtl="0" eaLnBrk="1" hangingPunct="1">
              <a:lnSpc>
                <a:spcPct val="100000"/>
              </a:lnSpc>
              <a:spcBef>
                <a:spcPts val="0"/>
              </a:spcBef>
              <a:spcAft>
                <a:spcPts val="0"/>
              </a:spcAft>
              <a:buClr>
                <a:schemeClr val="dk1"/>
              </a:buClr>
              <a:buSzPts val="4200"/>
              <a:buFont typeface="Libre Franklin"/>
              <a:buNone/>
              <a:defRPr sz="5600" b="0" i="0" u="none" strike="noStrike" cap="none">
                <a:solidFill>
                  <a:schemeClr val="dk1"/>
                </a:solidFill>
                <a:latin typeface="Libre Franklin"/>
                <a:ea typeface="Libre Franklin"/>
                <a:cs typeface="Libre Franklin"/>
                <a:sym typeface="Libre Franklin"/>
              </a:defRPr>
            </a:lvl5pPr>
            <a:lvl6pPr marR="0" lvl="5" algn="ctr" rtl="0" eaLnBrk="1" hangingPunct="1">
              <a:lnSpc>
                <a:spcPct val="100000"/>
              </a:lnSpc>
              <a:spcBef>
                <a:spcPts val="0"/>
              </a:spcBef>
              <a:spcAft>
                <a:spcPts val="0"/>
              </a:spcAft>
              <a:buClr>
                <a:schemeClr val="dk1"/>
              </a:buClr>
              <a:buSzPts val="4200"/>
              <a:buFont typeface="Libre Franklin"/>
              <a:buNone/>
              <a:defRPr sz="5600" b="0" i="0" u="none" strike="noStrike" cap="none">
                <a:solidFill>
                  <a:schemeClr val="dk1"/>
                </a:solidFill>
                <a:latin typeface="Libre Franklin"/>
                <a:ea typeface="Libre Franklin"/>
                <a:cs typeface="Libre Franklin"/>
                <a:sym typeface="Libre Franklin"/>
              </a:defRPr>
            </a:lvl6pPr>
            <a:lvl7pPr marR="0" lvl="6" algn="ctr" rtl="0" eaLnBrk="1" hangingPunct="1">
              <a:lnSpc>
                <a:spcPct val="100000"/>
              </a:lnSpc>
              <a:spcBef>
                <a:spcPts val="0"/>
              </a:spcBef>
              <a:spcAft>
                <a:spcPts val="0"/>
              </a:spcAft>
              <a:buClr>
                <a:schemeClr val="dk1"/>
              </a:buClr>
              <a:buSzPts val="4200"/>
              <a:buFont typeface="Libre Franklin"/>
              <a:buNone/>
              <a:defRPr sz="5600" b="0" i="0" u="none" strike="noStrike" cap="none">
                <a:solidFill>
                  <a:schemeClr val="dk1"/>
                </a:solidFill>
                <a:latin typeface="Libre Franklin"/>
                <a:ea typeface="Libre Franklin"/>
                <a:cs typeface="Libre Franklin"/>
                <a:sym typeface="Libre Franklin"/>
              </a:defRPr>
            </a:lvl7pPr>
            <a:lvl8pPr marR="0" lvl="7" algn="ctr" rtl="0" eaLnBrk="1" hangingPunct="1">
              <a:lnSpc>
                <a:spcPct val="100000"/>
              </a:lnSpc>
              <a:spcBef>
                <a:spcPts val="0"/>
              </a:spcBef>
              <a:spcAft>
                <a:spcPts val="0"/>
              </a:spcAft>
              <a:buClr>
                <a:schemeClr val="dk1"/>
              </a:buClr>
              <a:buSzPts val="4200"/>
              <a:buFont typeface="Libre Franklin"/>
              <a:buNone/>
              <a:defRPr sz="5600" b="0" i="0" u="none" strike="noStrike" cap="none">
                <a:solidFill>
                  <a:schemeClr val="dk1"/>
                </a:solidFill>
                <a:latin typeface="Libre Franklin"/>
                <a:ea typeface="Libre Franklin"/>
                <a:cs typeface="Libre Franklin"/>
                <a:sym typeface="Libre Franklin"/>
              </a:defRPr>
            </a:lvl8pPr>
            <a:lvl9pPr marR="0" lvl="8" algn="ctr" rtl="0" eaLnBrk="1" hangingPunct="1">
              <a:lnSpc>
                <a:spcPct val="100000"/>
              </a:lnSpc>
              <a:spcBef>
                <a:spcPts val="0"/>
              </a:spcBef>
              <a:spcAft>
                <a:spcPts val="0"/>
              </a:spcAft>
              <a:buClr>
                <a:schemeClr val="dk1"/>
              </a:buClr>
              <a:buSzPts val="4200"/>
              <a:buFont typeface="Libre Franklin"/>
              <a:buNone/>
              <a:defRPr sz="5600" b="0" i="0" u="none" strike="noStrike" cap="none">
                <a:solidFill>
                  <a:schemeClr val="dk1"/>
                </a:solidFill>
                <a:latin typeface="Libre Franklin"/>
                <a:ea typeface="Libre Franklin"/>
                <a:cs typeface="Libre Franklin"/>
                <a:sym typeface="Libre Franklin"/>
              </a:defRPr>
            </a:lvl9pPr>
          </a:lstStyle>
          <a:p>
            <a:pPr>
              <a:lnSpc>
                <a:spcPct val="90000"/>
              </a:lnSpc>
            </a:pPr>
            <a:r>
              <a:rPr lang="en-US" sz="4800" dirty="0">
                <a:latin typeface="Assistant" pitchFamily="2" charset="-79"/>
                <a:cs typeface="Assistant" pitchFamily="2" charset="-79"/>
              </a:rPr>
              <a:t>planarity</a:t>
            </a:r>
          </a:p>
        </p:txBody>
      </p:sp>
      <p:pic>
        <p:nvPicPr>
          <p:cNvPr id="7" name="Picture 6" descr="A group of triangles with lines and dots&#10;&#10;Description automatically generated with medium confidence">
            <a:extLst>
              <a:ext uri="{FF2B5EF4-FFF2-40B4-BE49-F238E27FC236}">
                <a16:creationId xmlns:a16="http://schemas.microsoft.com/office/drawing/2014/main" id="{576826D4-05BD-9085-BF65-AFDB41E1ECCB}"/>
              </a:ext>
            </a:extLst>
          </p:cNvPr>
          <p:cNvPicPr>
            <a:picLocks noChangeAspect="1"/>
          </p:cNvPicPr>
          <p:nvPr/>
        </p:nvPicPr>
        <p:blipFill>
          <a:blip r:embed="rId2"/>
          <a:stretch>
            <a:fillRect/>
          </a:stretch>
        </p:blipFill>
        <p:spPr>
          <a:xfrm>
            <a:off x="6459450" y="2397400"/>
            <a:ext cx="3619500" cy="2667000"/>
          </a:xfrm>
          <a:prstGeom prst="rect">
            <a:avLst/>
          </a:prstGeom>
        </p:spPr>
      </p:pic>
    </p:spTree>
    <p:extLst>
      <p:ext uri="{BB962C8B-B14F-4D97-AF65-F5344CB8AC3E}">
        <p14:creationId xmlns:p14="http://schemas.microsoft.com/office/powerpoint/2010/main" val="37292552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CACC9-189D-2D69-45E5-C650A0827F18}"/>
            </a:ext>
          </a:extLst>
        </p:cNvPr>
        <p:cNvGrpSpPr/>
        <p:nvPr/>
      </p:nvGrpSpPr>
      <p:grpSpPr>
        <a:xfrm>
          <a:off x="0" y="0"/>
          <a:ext cx="0" cy="0"/>
          <a:chOff x="0" y="0"/>
          <a:chExt cx="0" cy="0"/>
        </a:xfrm>
      </p:grpSpPr>
      <p:pic>
        <p:nvPicPr>
          <p:cNvPr id="9" name="Picture 8" descr="A circular pattern with lines and dots&#10;&#10;Description automatically generated">
            <a:extLst>
              <a:ext uri="{FF2B5EF4-FFF2-40B4-BE49-F238E27FC236}">
                <a16:creationId xmlns:a16="http://schemas.microsoft.com/office/drawing/2014/main" id="{6BCE4CFE-CD6C-CCCE-2039-47FE2929887F}"/>
              </a:ext>
            </a:extLst>
          </p:cNvPr>
          <p:cNvPicPr>
            <a:picLocks noChangeAspect="1"/>
          </p:cNvPicPr>
          <p:nvPr/>
        </p:nvPicPr>
        <p:blipFill>
          <a:blip r:embed="rId2"/>
          <a:srcRect l="8994" r="9672"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B1C2BBBB-3DC7-EFE2-F4B8-930921F92AAB}"/>
              </a:ext>
            </a:extLst>
          </p:cNvPr>
          <p:cNvSpPr>
            <a:spLocks noGrp="1"/>
          </p:cNvSpPr>
          <p:nvPr>
            <p:ph type="title"/>
          </p:nvPr>
        </p:nvSpPr>
        <p:spPr>
          <a:xfrm>
            <a:off x="523875" y="5317240"/>
            <a:ext cx="11210925" cy="744836"/>
          </a:xfrm>
          <a:solidFill>
            <a:schemeClr val="bg2">
              <a:alpha val="85144"/>
            </a:schemeClr>
          </a:solidFill>
          <a:effectLst>
            <a:outerShdw blurRad="50800" dist="50800" dir="5400000" algn="ctr" rotWithShape="0">
              <a:schemeClr val="bg2">
                <a:lumMod val="75000"/>
                <a:alpha val="46620"/>
              </a:schemeClr>
            </a:outerShdw>
            <a:softEdge rad="164622"/>
          </a:effectLst>
        </p:spPr>
        <p:txBody>
          <a:bodyPr vert="horz" lIns="91440" tIns="45720" rIns="91440" bIns="45720" rtlCol="0" anchor="ctr">
            <a:normAutofit/>
          </a:bodyPr>
          <a:lstStyle/>
          <a:p>
            <a:pPr algn="ctr"/>
            <a:r>
              <a:rPr lang="en-US" sz="3600" b="1" dirty="0">
                <a:solidFill>
                  <a:schemeClr val="bg1"/>
                </a:solidFill>
              </a:rPr>
              <a:t>Mapper’s Probability Space on a Line</a:t>
            </a:r>
          </a:p>
        </p:txBody>
      </p:sp>
    </p:spTree>
    <p:extLst>
      <p:ext uri="{BB962C8B-B14F-4D97-AF65-F5344CB8AC3E}">
        <p14:creationId xmlns:p14="http://schemas.microsoft.com/office/powerpoint/2010/main" val="616681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BFDF9-85C7-00CE-0D95-59E66954270F}"/>
              </a:ext>
            </a:extLst>
          </p:cNvPr>
          <p:cNvSpPr>
            <a:spLocks noGrp="1"/>
          </p:cNvSpPr>
          <p:nvPr>
            <p:ph type="title"/>
          </p:nvPr>
        </p:nvSpPr>
        <p:spPr/>
        <p:txBody>
          <a:bodyPr/>
          <a:lstStyle/>
          <a:p>
            <a:r>
              <a:rPr lang="en-US"/>
              <a:t>The Triangle Example</a:t>
            </a:r>
          </a:p>
        </p:txBody>
      </p:sp>
      <p:pic>
        <p:nvPicPr>
          <p:cNvPr id="4" name="Content Placeholder 3">
            <a:extLst>
              <a:ext uri="{FF2B5EF4-FFF2-40B4-BE49-F238E27FC236}">
                <a16:creationId xmlns:a16="http://schemas.microsoft.com/office/drawing/2014/main" id="{B9686C25-933D-03EB-3DE6-55730EF25A0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rot="16200000">
            <a:off x="1345993" y="30128"/>
            <a:ext cx="4061028" cy="5741848"/>
          </a:xfrm>
        </p:spPr>
      </p:pic>
      <p:pic>
        <p:nvPicPr>
          <p:cNvPr id="80" name="Picture 79" descr="A graph paper with lines and symbols&#10;&#10;Description automatically generated">
            <a:extLst>
              <a:ext uri="{FF2B5EF4-FFF2-40B4-BE49-F238E27FC236}">
                <a16:creationId xmlns:a16="http://schemas.microsoft.com/office/drawing/2014/main" id="{4FE575AD-67D1-D620-513A-796191F98911}"/>
              </a:ext>
            </a:extLst>
          </p:cNvPr>
          <p:cNvPicPr>
            <a:picLocks noChangeAspect="1"/>
          </p:cNvPicPr>
          <p:nvPr/>
        </p:nvPicPr>
        <p:blipFill>
          <a:blip r:embed="rId5"/>
          <a:stretch>
            <a:fillRect/>
          </a:stretch>
        </p:blipFill>
        <p:spPr>
          <a:xfrm>
            <a:off x="4867275" y="3938588"/>
            <a:ext cx="6305550" cy="1990725"/>
          </a:xfrm>
          <a:prstGeom prst="rect">
            <a:avLst/>
          </a:prstGeom>
        </p:spPr>
      </p:pic>
    </p:spTree>
    <p:extLst>
      <p:ext uri="{BB962C8B-B14F-4D97-AF65-F5344CB8AC3E}">
        <p14:creationId xmlns:p14="http://schemas.microsoft.com/office/powerpoint/2010/main" val="4118675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BA5C0-BBEC-F2CB-22C5-7EFC41A11863}"/>
              </a:ext>
            </a:extLst>
          </p:cNvPr>
          <p:cNvSpPr>
            <a:spLocks noGrp="1"/>
          </p:cNvSpPr>
          <p:nvPr>
            <p:ph type="title"/>
          </p:nvPr>
        </p:nvSpPr>
        <p:spPr/>
        <p:txBody>
          <a:bodyPr/>
          <a:lstStyle/>
          <a:p>
            <a:r>
              <a:rPr lang="en-US"/>
              <a:t>Varying parameters</a:t>
            </a:r>
          </a:p>
        </p:txBody>
      </p:sp>
      <p:pic>
        <p:nvPicPr>
          <p:cNvPr id="3" name="Picture 2" descr="A graph with red and blue dots&#10;&#10;Description automatically generated">
            <a:extLst>
              <a:ext uri="{FF2B5EF4-FFF2-40B4-BE49-F238E27FC236}">
                <a16:creationId xmlns:a16="http://schemas.microsoft.com/office/drawing/2014/main" id="{C5BC06D7-0B8A-3033-9986-2DACD9A8499A}"/>
              </a:ext>
            </a:extLst>
          </p:cNvPr>
          <p:cNvPicPr>
            <a:picLocks noChangeAspect="1"/>
          </p:cNvPicPr>
          <p:nvPr/>
        </p:nvPicPr>
        <p:blipFill>
          <a:blip r:embed="rId3"/>
          <a:stretch>
            <a:fillRect/>
          </a:stretch>
        </p:blipFill>
        <p:spPr>
          <a:xfrm>
            <a:off x="854956" y="1589847"/>
            <a:ext cx="6884122" cy="4595605"/>
          </a:xfrm>
          <a:prstGeom prst="rect">
            <a:avLst/>
          </a:prstGeom>
        </p:spPr>
      </p:pic>
      <p:sp>
        <p:nvSpPr>
          <p:cNvPr id="17" name="Oval 16">
            <a:extLst>
              <a:ext uri="{FF2B5EF4-FFF2-40B4-BE49-F238E27FC236}">
                <a16:creationId xmlns:a16="http://schemas.microsoft.com/office/drawing/2014/main" id="{C0E4A6A4-6641-CFC3-9B03-AF4B4393DAC5}"/>
              </a:ext>
            </a:extLst>
          </p:cNvPr>
          <p:cNvSpPr/>
          <p:nvPr/>
        </p:nvSpPr>
        <p:spPr>
          <a:xfrm>
            <a:off x="7540486" y="2445025"/>
            <a:ext cx="198783" cy="20541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E7F0894-8533-5EB1-CE1E-C156EDC26C42}"/>
              </a:ext>
            </a:extLst>
          </p:cNvPr>
          <p:cNvSpPr/>
          <p:nvPr/>
        </p:nvSpPr>
        <p:spPr>
          <a:xfrm>
            <a:off x="7540485" y="3107633"/>
            <a:ext cx="198783" cy="205410"/>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9" name="TextBox 18">
            <a:extLst>
              <a:ext uri="{FF2B5EF4-FFF2-40B4-BE49-F238E27FC236}">
                <a16:creationId xmlns:a16="http://schemas.microsoft.com/office/drawing/2014/main" id="{EFB428D0-E301-F2B9-F8CF-EBDC0FC4AE6E}"/>
              </a:ext>
            </a:extLst>
          </p:cNvPr>
          <p:cNvSpPr txBox="1"/>
          <p:nvPr/>
        </p:nvSpPr>
        <p:spPr>
          <a:xfrm>
            <a:off x="8004313" y="2398643"/>
            <a:ext cx="24781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err="1"/>
              <a:t>KMeans</a:t>
            </a:r>
          </a:p>
        </p:txBody>
      </p:sp>
      <p:sp>
        <p:nvSpPr>
          <p:cNvPr id="20" name="TextBox 19">
            <a:extLst>
              <a:ext uri="{FF2B5EF4-FFF2-40B4-BE49-F238E27FC236}">
                <a16:creationId xmlns:a16="http://schemas.microsoft.com/office/drawing/2014/main" id="{BCCAAC49-2A4F-DE1B-955B-E6B7DAB7DECD}"/>
              </a:ext>
            </a:extLst>
          </p:cNvPr>
          <p:cNvSpPr txBox="1"/>
          <p:nvPr/>
        </p:nvSpPr>
        <p:spPr>
          <a:xfrm>
            <a:off x="8004313" y="3021494"/>
            <a:ext cx="24781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err="1"/>
              <a:t>DBScan</a:t>
            </a:r>
          </a:p>
        </p:txBody>
      </p:sp>
    </p:spTree>
    <p:extLst>
      <p:ext uri="{BB962C8B-B14F-4D97-AF65-F5344CB8AC3E}">
        <p14:creationId xmlns:p14="http://schemas.microsoft.com/office/powerpoint/2010/main" val="8308653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17F33-6229-F4E7-5B93-540E7C11B1DA}"/>
              </a:ext>
            </a:extLst>
          </p:cNvPr>
          <p:cNvSpPr>
            <a:spLocks noGrp="1"/>
          </p:cNvSpPr>
          <p:nvPr>
            <p:ph type="title"/>
          </p:nvPr>
        </p:nvSpPr>
        <p:spPr>
          <a:xfrm>
            <a:off x="463105" y="373160"/>
            <a:ext cx="10265600" cy="763600"/>
          </a:xfrm>
        </p:spPr>
        <p:txBody>
          <a:bodyPr/>
          <a:lstStyle/>
          <a:p>
            <a:r>
              <a:rPr lang="en-US" dirty="0"/>
              <a:t>Looking at </a:t>
            </a:r>
            <a:r>
              <a:rPr lang="en-US" dirty="0" err="1"/>
              <a:t>DBScan</a:t>
            </a:r>
          </a:p>
        </p:txBody>
      </p:sp>
      <p:pic>
        <p:nvPicPr>
          <p:cNvPr id="5" name="Picture 4" descr="A graph of different colored bars&#10;&#10;Description automatically generated">
            <a:extLst>
              <a:ext uri="{FF2B5EF4-FFF2-40B4-BE49-F238E27FC236}">
                <a16:creationId xmlns:a16="http://schemas.microsoft.com/office/drawing/2014/main" id="{59A8E4A2-FB34-917D-65CC-3F98AEF950E8}"/>
              </a:ext>
            </a:extLst>
          </p:cNvPr>
          <p:cNvPicPr>
            <a:picLocks noChangeAspect="1"/>
          </p:cNvPicPr>
          <p:nvPr/>
        </p:nvPicPr>
        <p:blipFill>
          <a:blip r:embed="rId3"/>
          <a:stretch>
            <a:fillRect/>
          </a:stretch>
        </p:blipFill>
        <p:spPr>
          <a:xfrm>
            <a:off x="2249504" y="1712133"/>
            <a:ext cx="7696305" cy="4390907"/>
          </a:xfrm>
          <a:prstGeom prst="rect">
            <a:avLst/>
          </a:prstGeom>
        </p:spPr>
      </p:pic>
    </p:spTree>
    <p:extLst>
      <p:ext uri="{BB962C8B-B14F-4D97-AF65-F5344CB8AC3E}">
        <p14:creationId xmlns:p14="http://schemas.microsoft.com/office/powerpoint/2010/main" val="22163788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156A8-AFF4-84E7-37E2-BDC91FD99C9B}"/>
              </a:ext>
            </a:extLst>
          </p:cNvPr>
          <p:cNvSpPr>
            <a:spLocks noGrp="1"/>
          </p:cNvSpPr>
          <p:nvPr>
            <p:ph type="title"/>
          </p:nvPr>
        </p:nvSpPr>
        <p:spPr>
          <a:xfrm>
            <a:off x="581826" y="333571"/>
            <a:ext cx="10265600" cy="763600"/>
          </a:xfrm>
        </p:spPr>
        <p:txBody>
          <a:bodyPr/>
          <a:lstStyle/>
          <a:p>
            <a:r>
              <a:rPr lang="en-US" dirty="0"/>
              <a:t>Extending our Analysis</a:t>
            </a:r>
          </a:p>
        </p:txBody>
      </p:sp>
      <p:pic>
        <p:nvPicPr>
          <p:cNvPr id="4" name="Content Placeholder 3" descr="A screen shot of a graph&#10;&#10;Description automatically generated">
            <a:extLst>
              <a:ext uri="{FF2B5EF4-FFF2-40B4-BE49-F238E27FC236}">
                <a16:creationId xmlns:a16="http://schemas.microsoft.com/office/drawing/2014/main" id="{A70D0E19-63E3-BD78-D377-384C2C658DAB}"/>
              </a:ext>
            </a:extLst>
          </p:cNvPr>
          <p:cNvPicPr>
            <a:picLocks noGrp="1" noChangeAspect="1"/>
          </p:cNvPicPr>
          <p:nvPr>
            <p:ph idx="1"/>
          </p:nvPr>
        </p:nvPicPr>
        <p:blipFill>
          <a:blip r:embed="rId3"/>
          <a:stretch>
            <a:fillRect/>
          </a:stretch>
        </p:blipFill>
        <p:spPr>
          <a:xfrm>
            <a:off x="1487065" y="1463773"/>
            <a:ext cx="8455122" cy="4855631"/>
          </a:xfrm>
        </p:spPr>
      </p:pic>
    </p:spTree>
    <p:extLst>
      <p:ext uri="{BB962C8B-B14F-4D97-AF65-F5344CB8AC3E}">
        <p14:creationId xmlns:p14="http://schemas.microsoft.com/office/powerpoint/2010/main" val="5044734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3CB9E-CABB-F654-247A-E0FA131F87BD}"/>
              </a:ext>
            </a:extLst>
          </p:cNvPr>
          <p:cNvSpPr>
            <a:spLocks noGrp="1"/>
          </p:cNvSpPr>
          <p:nvPr>
            <p:ph type="title"/>
          </p:nvPr>
        </p:nvSpPr>
        <p:spPr>
          <a:xfrm>
            <a:off x="963167" y="719333"/>
            <a:ext cx="10265600" cy="768000"/>
          </a:xfrm>
        </p:spPr>
        <p:txBody>
          <a:bodyPr wrap="square" anchor="t">
            <a:normAutofit fontScale="90000"/>
          </a:bodyPr>
          <a:lstStyle/>
          <a:p>
            <a:r>
              <a:rPr lang="en-US"/>
              <a:t>Further Research</a:t>
            </a:r>
          </a:p>
        </p:txBody>
      </p:sp>
      <p:sp>
        <p:nvSpPr>
          <p:cNvPr id="3" name="Content Placeholder 2">
            <a:extLst>
              <a:ext uri="{FF2B5EF4-FFF2-40B4-BE49-F238E27FC236}">
                <a16:creationId xmlns:a16="http://schemas.microsoft.com/office/drawing/2014/main" id="{107540A3-9FDB-6587-A31E-AB192E9AF7FE}"/>
              </a:ext>
            </a:extLst>
          </p:cNvPr>
          <p:cNvSpPr>
            <a:spLocks noGrp="1"/>
          </p:cNvSpPr>
          <p:nvPr>
            <p:ph type="body" idx="1"/>
          </p:nvPr>
        </p:nvSpPr>
        <p:spPr>
          <a:xfrm>
            <a:off x="848866" y="2302800"/>
            <a:ext cx="8995221" cy="4555200"/>
          </a:xfrm>
        </p:spPr>
        <p:txBody>
          <a:bodyPr vert="horz" wrap="square" lIns="91440" tIns="45720" rIns="91440" bIns="45720" rtlCol="0" anchor="t">
            <a:normAutofit/>
          </a:bodyPr>
          <a:lstStyle/>
          <a:p>
            <a:pPr rtl="0" fontAlgn="base">
              <a:spcAft>
                <a:spcPts val="600"/>
              </a:spcAft>
              <a:buFont typeface="Arial" panose="020B0604020202020204" pitchFamily="34" charset="0"/>
              <a:buChar char="•"/>
            </a:pPr>
            <a:r>
              <a:rPr lang="en-US" sz="3200" dirty="0"/>
              <a:t>c</a:t>
            </a:r>
            <a:r>
              <a:rPr lang="en-US" sz="3200" b="0" i="0" u="none" strike="noStrike" dirty="0">
                <a:effectLst/>
              </a:rPr>
              <a:t>ompare differences in graphs using optimal transport and the Wasserstein distance​</a:t>
            </a:r>
          </a:p>
          <a:p>
            <a:pPr rtl="0" fontAlgn="base">
              <a:spcAft>
                <a:spcPts val="600"/>
              </a:spcAft>
              <a:buFont typeface="Arial" panose="020B0604020202020204" pitchFamily="34" charset="0"/>
              <a:buChar char="•"/>
            </a:pPr>
            <a:endParaRPr lang="en-US" sz="3200" b="0" i="0" u="none" strike="noStrike" dirty="0">
              <a:effectLst/>
            </a:endParaRPr>
          </a:p>
          <a:p>
            <a:pPr rtl="0" fontAlgn="base">
              <a:spcAft>
                <a:spcPts val="600"/>
              </a:spcAft>
              <a:buFont typeface="Arial" panose="020B0604020202020204" pitchFamily="34" charset="0"/>
              <a:buChar char="•"/>
            </a:pPr>
            <a:r>
              <a:rPr lang="en-US" sz="3200" dirty="0"/>
              <a:t>s</a:t>
            </a:r>
            <a:r>
              <a:rPr lang="en-US" sz="3200" b="0" i="0" u="none" strike="noStrike" dirty="0">
                <a:effectLst/>
              </a:rPr>
              <a:t>tudy more complex data​</a:t>
            </a:r>
          </a:p>
          <a:p>
            <a:pPr rtl="0" fontAlgn="base">
              <a:spcAft>
                <a:spcPts val="600"/>
              </a:spcAft>
              <a:buFont typeface="Arial" panose="020B0604020202020204" pitchFamily="34" charset="0"/>
              <a:buChar char="•"/>
            </a:pPr>
            <a:endParaRPr lang="en-US" sz="3200" b="0" i="0" u="none" strike="noStrike" dirty="0">
              <a:effectLst/>
            </a:endParaRPr>
          </a:p>
          <a:p>
            <a:pPr rtl="0" fontAlgn="base">
              <a:spcAft>
                <a:spcPts val="600"/>
              </a:spcAft>
              <a:buFont typeface="Arial" panose="020B0604020202020204" pitchFamily="34" charset="0"/>
              <a:buChar char="•"/>
            </a:pPr>
            <a:r>
              <a:rPr lang="en-US" sz="3200" dirty="0"/>
              <a:t>a</a:t>
            </a:r>
            <a:r>
              <a:rPr lang="en-US" sz="3200" b="0" i="0" u="none" strike="noStrike" dirty="0">
                <a:effectLst/>
              </a:rPr>
              <a:t>nalyze additional graph characteristics</a:t>
            </a:r>
          </a:p>
          <a:p>
            <a:pPr>
              <a:spcAft>
                <a:spcPts val="600"/>
              </a:spcAft>
            </a:pPr>
            <a:endParaRPr lang="en-US" sz="3200" dirty="0"/>
          </a:p>
        </p:txBody>
      </p:sp>
    </p:spTree>
    <p:extLst>
      <p:ext uri="{BB962C8B-B14F-4D97-AF65-F5344CB8AC3E}">
        <p14:creationId xmlns:p14="http://schemas.microsoft.com/office/powerpoint/2010/main" val="1458832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B3B56-7615-7A9F-A1E3-76884C252D1C}"/>
              </a:ext>
            </a:extLst>
          </p:cNvPr>
          <p:cNvSpPr>
            <a:spLocks noGrp="1"/>
          </p:cNvSpPr>
          <p:nvPr>
            <p:ph type="title"/>
          </p:nvPr>
        </p:nvSpPr>
        <p:spPr>
          <a:xfrm>
            <a:off x="963200" y="3045000"/>
            <a:ext cx="10265600" cy="768000"/>
          </a:xfrm>
        </p:spPr>
        <p:txBody>
          <a:bodyPr/>
          <a:lstStyle/>
          <a:p>
            <a:pPr algn="ctr"/>
            <a:r>
              <a:rPr lang="en-US" dirty="0"/>
              <a:t>Thank You! </a:t>
            </a:r>
          </a:p>
        </p:txBody>
      </p:sp>
    </p:spTree>
    <p:extLst>
      <p:ext uri="{BB962C8B-B14F-4D97-AF65-F5344CB8AC3E}">
        <p14:creationId xmlns:p14="http://schemas.microsoft.com/office/powerpoint/2010/main" val="1652542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56EF4C-AD47-0E21-86E0-44A41F6EC6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DB806E-64DA-AAB4-54F3-29E043E4182E}"/>
              </a:ext>
            </a:extLst>
          </p:cNvPr>
          <p:cNvSpPr>
            <a:spLocks noGrp="1"/>
          </p:cNvSpPr>
          <p:nvPr>
            <p:ph type="title"/>
          </p:nvPr>
        </p:nvSpPr>
        <p:spPr/>
        <p:txBody>
          <a:bodyPr/>
          <a:lstStyle/>
          <a:p>
            <a:r>
              <a:rPr lang="en-US" sz="4000" dirty="0">
                <a:latin typeface="Assistant" pitchFamily="2" charset="-79"/>
                <a:cs typeface="Assistant" pitchFamily="2" charset="-79"/>
              </a:rPr>
              <a:t>Mapper</a:t>
            </a:r>
          </a:p>
        </p:txBody>
      </p:sp>
      <p:sp>
        <p:nvSpPr>
          <p:cNvPr id="3" name="Content Placeholder 2">
            <a:extLst>
              <a:ext uri="{FF2B5EF4-FFF2-40B4-BE49-F238E27FC236}">
                <a16:creationId xmlns:a16="http://schemas.microsoft.com/office/drawing/2014/main" id="{82C117D9-3714-8B0A-55EF-6BEDCDC022FD}"/>
              </a:ext>
            </a:extLst>
          </p:cNvPr>
          <p:cNvSpPr>
            <a:spLocks noGrp="1"/>
          </p:cNvSpPr>
          <p:nvPr>
            <p:ph idx="1"/>
          </p:nvPr>
        </p:nvSpPr>
        <p:spPr>
          <a:xfrm>
            <a:off x="600635" y="1643529"/>
            <a:ext cx="10990729" cy="1785471"/>
          </a:xfrm>
        </p:spPr>
        <p:txBody>
          <a:bodyPr/>
          <a:lstStyle/>
          <a:p>
            <a:pPr marL="0" indent="0">
              <a:buNone/>
            </a:pPr>
            <a:r>
              <a:rPr lang="en-US" sz="2800" dirty="0"/>
              <a:t>Soft clustering algorithm represented as a graph.</a:t>
            </a:r>
          </a:p>
        </p:txBody>
      </p:sp>
      <p:sp>
        <p:nvSpPr>
          <p:cNvPr id="4" name="Oval 3">
            <a:extLst>
              <a:ext uri="{FF2B5EF4-FFF2-40B4-BE49-F238E27FC236}">
                <a16:creationId xmlns:a16="http://schemas.microsoft.com/office/drawing/2014/main" id="{67475E0A-F438-E709-F089-4A04BA25BABE}"/>
              </a:ext>
            </a:extLst>
          </p:cNvPr>
          <p:cNvSpPr/>
          <p:nvPr/>
        </p:nvSpPr>
        <p:spPr>
          <a:xfrm>
            <a:off x="1249978" y="4362115"/>
            <a:ext cx="1544406" cy="2369965"/>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c 4">
            <a:extLst>
              <a:ext uri="{FF2B5EF4-FFF2-40B4-BE49-F238E27FC236}">
                <a16:creationId xmlns:a16="http://schemas.microsoft.com/office/drawing/2014/main" id="{0EAA52A2-F263-3252-D51F-A5A0C4AADE86}"/>
              </a:ext>
            </a:extLst>
          </p:cNvPr>
          <p:cNvSpPr/>
          <p:nvPr/>
        </p:nvSpPr>
        <p:spPr>
          <a:xfrm>
            <a:off x="1485746" y="4950764"/>
            <a:ext cx="635356" cy="1188768"/>
          </a:xfrm>
          <a:prstGeom prst="arc">
            <a:avLst>
              <a:gd name="adj1" fmla="val 17514905"/>
              <a:gd name="adj2" fmla="val 4199055"/>
            </a:avLst>
          </a:prstGeom>
          <a:ln w="28575">
            <a:solidFill>
              <a:schemeClr val="accent4">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Arc 5">
            <a:extLst>
              <a:ext uri="{FF2B5EF4-FFF2-40B4-BE49-F238E27FC236}">
                <a16:creationId xmlns:a16="http://schemas.microsoft.com/office/drawing/2014/main" id="{BF249C62-1E99-B1C8-F1BE-716CCF1F7745}"/>
              </a:ext>
            </a:extLst>
          </p:cNvPr>
          <p:cNvSpPr/>
          <p:nvPr/>
        </p:nvSpPr>
        <p:spPr>
          <a:xfrm>
            <a:off x="1846700" y="5003212"/>
            <a:ext cx="635356" cy="1136319"/>
          </a:xfrm>
          <a:prstGeom prst="arc">
            <a:avLst>
              <a:gd name="adj1" fmla="val 5586531"/>
              <a:gd name="adj2" fmla="val 16047009"/>
            </a:avLst>
          </a:prstGeom>
          <a:ln w="28575">
            <a:solidFill>
              <a:schemeClr val="accent4">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7B89BBB-E40B-A723-9D54-EE28D0382659}"/>
                  </a:ext>
                </a:extLst>
              </p:cNvPr>
              <p:cNvSpPr txBox="1"/>
              <p:nvPr/>
            </p:nvSpPr>
            <p:spPr>
              <a:xfrm>
                <a:off x="345877" y="5786140"/>
                <a:ext cx="91440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𝑋</m:t>
                      </m:r>
                    </m:oMath>
                  </m:oMathPara>
                </a14:m>
                <a:endParaRPr lang="en-US"/>
              </a:p>
            </p:txBody>
          </p:sp>
        </mc:Choice>
        <mc:Fallback xmlns="">
          <p:sp>
            <p:nvSpPr>
              <p:cNvPr id="9" name="TextBox 8">
                <a:extLst>
                  <a:ext uri="{FF2B5EF4-FFF2-40B4-BE49-F238E27FC236}">
                    <a16:creationId xmlns:a16="http://schemas.microsoft.com/office/drawing/2014/main" id="{07B89BBB-E40B-A723-9D54-EE28D0382659}"/>
                  </a:ext>
                </a:extLst>
              </p:cNvPr>
              <p:cNvSpPr txBox="1">
                <a:spLocks noRot="1" noChangeAspect="1" noMove="1" noResize="1" noEditPoints="1" noAdjustHandles="1" noChangeArrowheads="1" noChangeShapeType="1" noTextEdit="1"/>
              </p:cNvSpPr>
              <p:nvPr/>
            </p:nvSpPr>
            <p:spPr>
              <a:xfrm>
                <a:off x="345877" y="5786140"/>
                <a:ext cx="914400" cy="523220"/>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83192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2B404-EA44-FCBA-9D5E-26B5F53ED0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CD100E-A15A-43D5-085A-6BE2D1D5B728}"/>
              </a:ext>
            </a:extLst>
          </p:cNvPr>
          <p:cNvSpPr>
            <a:spLocks noGrp="1"/>
          </p:cNvSpPr>
          <p:nvPr>
            <p:ph type="title"/>
          </p:nvPr>
        </p:nvSpPr>
        <p:spPr/>
        <p:txBody>
          <a:bodyPr/>
          <a:lstStyle/>
          <a:p>
            <a:r>
              <a:rPr lang="en-US" sz="4000" dirty="0">
                <a:latin typeface="Assistant" pitchFamily="2" charset="-79"/>
                <a:cs typeface="Assistant" pitchFamily="2" charset="-79"/>
              </a:rPr>
              <a:t>Mapper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2A95DA-BB5F-467F-E608-791CFCEC8555}"/>
                  </a:ext>
                </a:extLst>
              </p:cNvPr>
              <p:cNvSpPr>
                <a:spLocks noGrp="1"/>
              </p:cNvSpPr>
              <p:nvPr>
                <p:ph idx="1"/>
              </p:nvPr>
            </p:nvSpPr>
            <p:spPr>
              <a:xfrm>
                <a:off x="600635" y="1643529"/>
                <a:ext cx="10990729" cy="1785471"/>
              </a:xfrm>
            </p:spPr>
            <p:txBody>
              <a:bodyPr/>
              <a:lstStyle/>
              <a:p>
                <a:pPr marL="0" indent="0">
                  <a:buNone/>
                </a:pPr>
                <a:r>
                  <a:rPr lang="en-US" sz="2800" dirty="0"/>
                  <a:t>Soft clustering algorithm represented as a graph.</a:t>
                </a:r>
              </a:p>
              <a:p>
                <a:pPr marL="0" indent="0">
                  <a:buNone/>
                </a:pPr>
                <a:r>
                  <a:rPr lang="en-US" sz="2800" dirty="0"/>
                  <a:t>Given a filter </a:t>
                </a:r>
                <a14:m>
                  <m:oMath xmlns:m="http://schemas.openxmlformats.org/officeDocument/2006/math">
                    <m:r>
                      <a:rPr lang="en-US" sz="2800" b="0" i="1" smtClean="0">
                        <a:latin typeface="Cambria Math" panose="02040503050406030204" pitchFamily="18" charset="0"/>
                      </a:rPr>
                      <m:t>𝑓</m:t>
                    </m:r>
                    <m:r>
                      <a:rPr lang="en-US" sz="2800" b="0" i="1" smtClean="0">
                        <a:latin typeface="Cambria Math" panose="02040503050406030204" pitchFamily="18" charset="0"/>
                      </a:rPr>
                      <m:t>:</m:t>
                    </m:r>
                    <m:r>
                      <a:rPr lang="en-US" sz="2800" b="0" i="1" smtClean="0">
                        <a:latin typeface="Cambria Math" panose="02040503050406030204" pitchFamily="18" charset="0"/>
                      </a:rPr>
                      <m:t>𝑋</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ℝ</m:t>
                        </m:r>
                      </m:e>
                      <m:sup>
                        <m:r>
                          <a:rPr lang="en-US" sz="2800" b="0" i="1" smtClean="0">
                            <a:latin typeface="Cambria Math" panose="02040503050406030204" pitchFamily="18" charset="0"/>
                          </a:rPr>
                          <m:t>𝑛</m:t>
                        </m:r>
                      </m:sup>
                    </m:sSup>
                  </m:oMath>
                </a14:m>
                <a:endParaRPr lang="en-US" sz="2800" dirty="0"/>
              </a:p>
            </p:txBody>
          </p:sp>
        </mc:Choice>
        <mc:Fallback xmlns="">
          <p:sp>
            <p:nvSpPr>
              <p:cNvPr id="3" name="Content Placeholder 2">
                <a:extLst>
                  <a:ext uri="{FF2B5EF4-FFF2-40B4-BE49-F238E27FC236}">
                    <a16:creationId xmlns:a16="http://schemas.microsoft.com/office/drawing/2014/main" id="{BB2A95DA-BB5F-467F-E608-791CFCEC8555}"/>
                  </a:ext>
                </a:extLst>
              </p:cNvPr>
              <p:cNvSpPr>
                <a:spLocks noGrp="1" noRot="1" noChangeAspect="1" noMove="1" noResize="1" noEditPoints="1" noAdjustHandles="1" noChangeArrowheads="1" noChangeShapeType="1" noTextEdit="1"/>
              </p:cNvSpPr>
              <p:nvPr>
                <p:ph idx="1"/>
              </p:nvPr>
            </p:nvSpPr>
            <p:spPr>
              <a:xfrm>
                <a:off x="600635" y="1643529"/>
                <a:ext cx="10990729" cy="1785471"/>
              </a:xfrm>
              <a:blipFill>
                <a:blip r:embed="rId2"/>
                <a:stretch>
                  <a:fillRect l="-1155" t="-1408"/>
                </a:stretch>
              </a:blipFill>
            </p:spPr>
            <p:txBody>
              <a:bodyPr/>
              <a:lstStyle/>
              <a:p>
                <a:r>
                  <a:rPr lang="en-CH">
                    <a:noFill/>
                  </a:rPr>
                  <a:t> </a:t>
                </a:r>
              </a:p>
            </p:txBody>
          </p:sp>
        </mc:Fallback>
      </mc:AlternateContent>
      <p:sp>
        <p:nvSpPr>
          <p:cNvPr id="4" name="Oval 3">
            <a:extLst>
              <a:ext uri="{FF2B5EF4-FFF2-40B4-BE49-F238E27FC236}">
                <a16:creationId xmlns:a16="http://schemas.microsoft.com/office/drawing/2014/main" id="{65340EA5-F8FC-2A8D-DA24-7EA21E936A87}"/>
              </a:ext>
            </a:extLst>
          </p:cNvPr>
          <p:cNvSpPr/>
          <p:nvPr/>
        </p:nvSpPr>
        <p:spPr>
          <a:xfrm>
            <a:off x="1249978" y="4362115"/>
            <a:ext cx="1544406" cy="2369965"/>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c 4">
            <a:extLst>
              <a:ext uri="{FF2B5EF4-FFF2-40B4-BE49-F238E27FC236}">
                <a16:creationId xmlns:a16="http://schemas.microsoft.com/office/drawing/2014/main" id="{B34299A6-69FC-658C-F74B-D87F88F21F03}"/>
              </a:ext>
            </a:extLst>
          </p:cNvPr>
          <p:cNvSpPr/>
          <p:nvPr/>
        </p:nvSpPr>
        <p:spPr>
          <a:xfrm>
            <a:off x="1485746" y="4950764"/>
            <a:ext cx="635356" cy="1188768"/>
          </a:xfrm>
          <a:prstGeom prst="arc">
            <a:avLst>
              <a:gd name="adj1" fmla="val 17514905"/>
              <a:gd name="adj2" fmla="val 4199055"/>
            </a:avLst>
          </a:prstGeom>
          <a:ln w="28575">
            <a:solidFill>
              <a:schemeClr val="accent4">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Arc 5">
            <a:extLst>
              <a:ext uri="{FF2B5EF4-FFF2-40B4-BE49-F238E27FC236}">
                <a16:creationId xmlns:a16="http://schemas.microsoft.com/office/drawing/2014/main" id="{0943C3D0-E23D-C6E4-67C5-E222F19C6F54}"/>
              </a:ext>
            </a:extLst>
          </p:cNvPr>
          <p:cNvSpPr/>
          <p:nvPr/>
        </p:nvSpPr>
        <p:spPr>
          <a:xfrm>
            <a:off x="1846700" y="5003212"/>
            <a:ext cx="635356" cy="1136319"/>
          </a:xfrm>
          <a:prstGeom prst="arc">
            <a:avLst>
              <a:gd name="adj1" fmla="val 5586531"/>
              <a:gd name="adj2" fmla="val 16047009"/>
            </a:avLst>
          </a:prstGeom>
          <a:ln w="28575">
            <a:solidFill>
              <a:schemeClr val="accent4">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BC45447-4893-6B9C-042A-3C052A97F18C}"/>
                  </a:ext>
                </a:extLst>
              </p:cNvPr>
              <p:cNvSpPr txBox="1"/>
              <p:nvPr/>
            </p:nvSpPr>
            <p:spPr>
              <a:xfrm>
                <a:off x="345877" y="5786140"/>
                <a:ext cx="91440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𝑋</m:t>
                      </m:r>
                    </m:oMath>
                  </m:oMathPara>
                </a14:m>
                <a:endParaRPr lang="en-US"/>
              </a:p>
            </p:txBody>
          </p:sp>
        </mc:Choice>
        <mc:Fallback xmlns="">
          <p:sp>
            <p:nvSpPr>
              <p:cNvPr id="9" name="TextBox 8">
                <a:extLst>
                  <a:ext uri="{FF2B5EF4-FFF2-40B4-BE49-F238E27FC236}">
                    <a16:creationId xmlns:a16="http://schemas.microsoft.com/office/drawing/2014/main" id="{3BC45447-4893-6B9C-042A-3C052A97F18C}"/>
                  </a:ext>
                </a:extLst>
              </p:cNvPr>
              <p:cNvSpPr txBox="1">
                <a:spLocks noRot="1" noChangeAspect="1" noMove="1" noResize="1" noEditPoints="1" noAdjustHandles="1" noChangeArrowheads="1" noChangeShapeType="1" noTextEdit="1"/>
              </p:cNvSpPr>
              <p:nvPr/>
            </p:nvSpPr>
            <p:spPr>
              <a:xfrm>
                <a:off x="345877" y="5786140"/>
                <a:ext cx="914400" cy="523220"/>
              </a:xfrm>
              <a:prstGeom prst="rect">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6B263DB0-62F8-1A5B-6862-E1040E37B57E}"/>
              </a:ext>
            </a:extLst>
          </p:cNvPr>
          <p:cNvCxnSpPr>
            <a:cxnSpLocks/>
          </p:cNvCxnSpPr>
          <p:nvPr/>
        </p:nvCxnSpPr>
        <p:spPr>
          <a:xfrm>
            <a:off x="3087061" y="5464828"/>
            <a:ext cx="1115736"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BA3B85E-414D-6F42-AFA3-6C0FB0278BFE}"/>
                  </a:ext>
                </a:extLst>
              </p:cNvPr>
              <p:cNvSpPr txBox="1"/>
              <p:nvPr/>
            </p:nvSpPr>
            <p:spPr>
              <a:xfrm>
                <a:off x="3254797" y="4981935"/>
                <a:ext cx="78026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oMath>
                  </m:oMathPara>
                </a14:m>
                <a:endParaRPr lang="en-US" sz="2400"/>
              </a:p>
            </p:txBody>
          </p:sp>
        </mc:Choice>
        <mc:Fallback xmlns="">
          <p:sp>
            <p:nvSpPr>
              <p:cNvPr id="8" name="TextBox 7">
                <a:extLst>
                  <a:ext uri="{FF2B5EF4-FFF2-40B4-BE49-F238E27FC236}">
                    <a16:creationId xmlns:a16="http://schemas.microsoft.com/office/drawing/2014/main" id="{0BA3B85E-414D-6F42-AFA3-6C0FB0278BFE}"/>
                  </a:ext>
                </a:extLst>
              </p:cNvPr>
              <p:cNvSpPr txBox="1">
                <a:spLocks noRot="1" noChangeAspect="1" noMove="1" noResize="1" noEditPoints="1" noAdjustHandles="1" noChangeArrowheads="1" noChangeShapeType="1" noTextEdit="1"/>
              </p:cNvSpPr>
              <p:nvPr/>
            </p:nvSpPr>
            <p:spPr>
              <a:xfrm>
                <a:off x="3254797" y="4981935"/>
                <a:ext cx="780263" cy="461665"/>
              </a:xfrm>
              <a:prstGeom prst="rect">
                <a:avLst/>
              </a:prstGeom>
              <a:blipFill>
                <a:blip r:embed="rId4"/>
                <a:stretch>
                  <a:fillRect b="-17105"/>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96039B44-20DD-47D0-1A2A-DE280C74846A}"/>
              </a:ext>
            </a:extLst>
          </p:cNvPr>
          <p:cNvCxnSpPr>
            <a:cxnSpLocks/>
          </p:cNvCxnSpPr>
          <p:nvPr/>
        </p:nvCxnSpPr>
        <p:spPr>
          <a:xfrm>
            <a:off x="4861173" y="4406472"/>
            <a:ext cx="0" cy="2214693"/>
          </a:xfrm>
          <a:prstGeom prst="line">
            <a:avLst/>
          </a:prstGeom>
          <a:ln w="38100"/>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AA61E96-2BD5-0DE4-039C-467002176B54}"/>
                  </a:ext>
                </a:extLst>
              </p:cNvPr>
              <p:cNvSpPr txBox="1"/>
              <p:nvPr/>
            </p:nvSpPr>
            <p:spPr>
              <a:xfrm>
                <a:off x="4209306" y="6478192"/>
                <a:ext cx="47641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ℝ</m:t>
                      </m:r>
                    </m:oMath>
                  </m:oMathPara>
                </a14:m>
                <a:endParaRPr lang="en-US" sz="2400"/>
              </a:p>
            </p:txBody>
          </p:sp>
        </mc:Choice>
        <mc:Fallback xmlns="">
          <p:sp>
            <p:nvSpPr>
              <p:cNvPr id="12" name="TextBox 11">
                <a:extLst>
                  <a:ext uri="{FF2B5EF4-FFF2-40B4-BE49-F238E27FC236}">
                    <a16:creationId xmlns:a16="http://schemas.microsoft.com/office/drawing/2014/main" id="{4AA61E96-2BD5-0DE4-039C-467002176B54}"/>
                  </a:ext>
                </a:extLst>
              </p:cNvPr>
              <p:cNvSpPr txBox="1">
                <a:spLocks noRot="1" noChangeAspect="1" noMove="1" noResize="1" noEditPoints="1" noAdjustHandles="1" noChangeArrowheads="1" noChangeShapeType="1" noTextEdit="1"/>
              </p:cNvSpPr>
              <p:nvPr/>
            </p:nvSpPr>
            <p:spPr>
              <a:xfrm>
                <a:off x="4209306" y="6478192"/>
                <a:ext cx="476412" cy="46166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59419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AD8EF-5C52-436A-1801-1D5301351D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2CE5E8-E5C5-D423-AD94-97C8E9B687AB}"/>
              </a:ext>
            </a:extLst>
          </p:cNvPr>
          <p:cNvSpPr>
            <a:spLocks noGrp="1"/>
          </p:cNvSpPr>
          <p:nvPr>
            <p:ph type="title"/>
          </p:nvPr>
        </p:nvSpPr>
        <p:spPr/>
        <p:txBody>
          <a:bodyPr/>
          <a:lstStyle/>
          <a:p>
            <a:r>
              <a:rPr lang="en-US" sz="4000" dirty="0">
                <a:latin typeface="Assistant" pitchFamily="2" charset="-79"/>
                <a:cs typeface="Assistant" pitchFamily="2" charset="-79"/>
              </a:rPr>
              <a:t>Mapper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D90E02-FD04-A123-E681-3084253519C7}"/>
                  </a:ext>
                </a:extLst>
              </p:cNvPr>
              <p:cNvSpPr>
                <a:spLocks noGrp="1"/>
              </p:cNvSpPr>
              <p:nvPr>
                <p:ph idx="1"/>
              </p:nvPr>
            </p:nvSpPr>
            <p:spPr>
              <a:xfrm>
                <a:off x="600635" y="1643529"/>
                <a:ext cx="10990729" cy="1785471"/>
              </a:xfrm>
            </p:spPr>
            <p:txBody>
              <a:bodyPr/>
              <a:lstStyle/>
              <a:p>
                <a:pPr marL="0" indent="0">
                  <a:buNone/>
                </a:pPr>
                <a:r>
                  <a:rPr lang="en-US" sz="2800" dirty="0"/>
                  <a:t>Soft clustering algorithm represented as a graph.</a:t>
                </a:r>
              </a:p>
              <a:p>
                <a:pPr marL="0" indent="0">
                  <a:buNone/>
                </a:pPr>
                <a:r>
                  <a:rPr lang="en-US" sz="2800" dirty="0"/>
                  <a:t>Given a filter </a:t>
                </a:r>
                <a14:m>
                  <m:oMath xmlns:m="http://schemas.openxmlformats.org/officeDocument/2006/math">
                    <m:r>
                      <a:rPr lang="en-US" sz="2800" b="0" i="1" smtClean="0">
                        <a:latin typeface="Cambria Math" panose="02040503050406030204" pitchFamily="18" charset="0"/>
                      </a:rPr>
                      <m:t>𝑓</m:t>
                    </m:r>
                    <m:r>
                      <a:rPr lang="en-US" sz="2800" b="0" i="1" smtClean="0">
                        <a:latin typeface="Cambria Math" panose="02040503050406030204" pitchFamily="18" charset="0"/>
                      </a:rPr>
                      <m:t>:</m:t>
                    </m:r>
                    <m:r>
                      <a:rPr lang="en-US" sz="2800" b="0" i="1" smtClean="0">
                        <a:latin typeface="Cambria Math" panose="02040503050406030204" pitchFamily="18" charset="0"/>
                      </a:rPr>
                      <m:t>𝑋</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ℝ</m:t>
                        </m:r>
                      </m:e>
                      <m:sup>
                        <m:r>
                          <a:rPr lang="en-US" sz="2800" b="0" i="1" smtClean="0">
                            <a:latin typeface="Cambria Math" panose="02040503050406030204" pitchFamily="18" charset="0"/>
                          </a:rPr>
                          <m:t>𝑛</m:t>
                        </m:r>
                      </m:sup>
                    </m:sSup>
                  </m:oMath>
                </a14:m>
                <a:r>
                  <a:rPr lang="en-US" sz="2800" dirty="0"/>
                  <a:t>, cover </a:t>
                </a:r>
                <a14:m>
                  <m:oMath xmlns:m="http://schemas.openxmlformats.org/officeDocument/2006/math">
                    <m:r>
                      <a:rPr lang="en-US" sz="2800" b="0" i="1" smtClean="0">
                        <a:latin typeface="Cambria Math" panose="02040503050406030204" pitchFamily="18" charset="0"/>
                      </a:rPr>
                      <m:t>𝒰</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𝑈</m:t>
                                </m:r>
                              </m:e>
                              <m:sub>
                                <m:r>
                                  <a:rPr lang="en-US" sz="2800" b="0" i="1" smtClean="0">
                                    <a:latin typeface="Cambria Math" panose="02040503050406030204" pitchFamily="18" charset="0"/>
                                  </a:rPr>
                                  <m:t>𝑖</m:t>
                                </m:r>
                              </m:sub>
                            </m:sSub>
                          </m:e>
                        </m:d>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𝐼</m:t>
                        </m:r>
                      </m:sub>
                    </m:sSub>
                  </m:oMath>
                </a14:m>
                <a:r>
                  <a:rPr lang="en-US" sz="2800" dirty="0"/>
                  <a:t> of </a:t>
                </a:r>
                <a14:m>
                  <m:oMath xmlns:m="http://schemas.openxmlformats.org/officeDocument/2006/math">
                    <m:r>
                      <a:rPr lang="en-US" sz="2800" b="0" i="1" smtClean="0">
                        <a:latin typeface="Cambria Math" panose="02040503050406030204" pitchFamily="18" charset="0"/>
                      </a:rPr>
                      <m:t>𝑓</m:t>
                    </m:r>
                    <m:r>
                      <a:rPr lang="en-US" sz="2800" b="0" i="1" smtClean="0">
                        <a:latin typeface="Cambria Math" panose="02040503050406030204" pitchFamily="18" charset="0"/>
                      </a:rPr>
                      <m:t>(</m:t>
                    </m:r>
                    <m:r>
                      <a:rPr lang="en-US" sz="2800" b="0" i="1" smtClean="0">
                        <a:latin typeface="Cambria Math" panose="02040503050406030204" pitchFamily="18" charset="0"/>
                      </a:rPr>
                      <m:t>𝑋</m:t>
                    </m:r>
                    <m:r>
                      <a:rPr lang="en-US" sz="2800" b="0" i="1" smtClean="0">
                        <a:latin typeface="Cambria Math" panose="02040503050406030204" pitchFamily="18" charset="0"/>
                      </a:rPr>
                      <m:t>)</m:t>
                    </m:r>
                  </m:oMath>
                </a14:m>
                <a:r>
                  <a:rPr lang="en-US" sz="2800" dirty="0"/>
                  <a:t>,</a:t>
                </a:r>
              </a:p>
            </p:txBody>
          </p:sp>
        </mc:Choice>
        <mc:Fallback xmlns="">
          <p:sp>
            <p:nvSpPr>
              <p:cNvPr id="3" name="Content Placeholder 2">
                <a:extLst>
                  <a:ext uri="{FF2B5EF4-FFF2-40B4-BE49-F238E27FC236}">
                    <a16:creationId xmlns:a16="http://schemas.microsoft.com/office/drawing/2014/main" id="{9DD90E02-FD04-A123-E681-3084253519C7}"/>
                  </a:ext>
                </a:extLst>
              </p:cNvPr>
              <p:cNvSpPr>
                <a:spLocks noGrp="1" noRot="1" noChangeAspect="1" noMove="1" noResize="1" noEditPoints="1" noAdjustHandles="1" noChangeArrowheads="1" noChangeShapeType="1" noTextEdit="1"/>
              </p:cNvSpPr>
              <p:nvPr>
                <p:ph idx="1"/>
              </p:nvPr>
            </p:nvSpPr>
            <p:spPr>
              <a:xfrm>
                <a:off x="600635" y="1643529"/>
                <a:ext cx="10990729" cy="1785471"/>
              </a:xfrm>
              <a:blipFill>
                <a:blip r:embed="rId2"/>
                <a:stretch>
                  <a:fillRect l="-1155" t="-1408"/>
                </a:stretch>
              </a:blipFill>
            </p:spPr>
            <p:txBody>
              <a:bodyPr/>
              <a:lstStyle/>
              <a:p>
                <a:r>
                  <a:rPr lang="en-CH">
                    <a:noFill/>
                  </a:rPr>
                  <a:t> </a:t>
                </a:r>
              </a:p>
            </p:txBody>
          </p:sp>
        </mc:Fallback>
      </mc:AlternateContent>
      <p:sp>
        <p:nvSpPr>
          <p:cNvPr id="4" name="Oval 3">
            <a:extLst>
              <a:ext uri="{FF2B5EF4-FFF2-40B4-BE49-F238E27FC236}">
                <a16:creationId xmlns:a16="http://schemas.microsoft.com/office/drawing/2014/main" id="{9E86FB97-9775-41FE-CF1E-7D10116794D8}"/>
              </a:ext>
            </a:extLst>
          </p:cNvPr>
          <p:cNvSpPr/>
          <p:nvPr/>
        </p:nvSpPr>
        <p:spPr>
          <a:xfrm>
            <a:off x="1249978" y="4362115"/>
            <a:ext cx="1544406" cy="2369965"/>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c 4">
            <a:extLst>
              <a:ext uri="{FF2B5EF4-FFF2-40B4-BE49-F238E27FC236}">
                <a16:creationId xmlns:a16="http://schemas.microsoft.com/office/drawing/2014/main" id="{52F46799-9055-91AE-AAD9-5DF5B9FA16E0}"/>
              </a:ext>
            </a:extLst>
          </p:cNvPr>
          <p:cNvSpPr/>
          <p:nvPr/>
        </p:nvSpPr>
        <p:spPr>
          <a:xfrm>
            <a:off x="1485746" y="4950764"/>
            <a:ext cx="635356" cy="1188768"/>
          </a:xfrm>
          <a:prstGeom prst="arc">
            <a:avLst>
              <a:gd name="adj1" fmla="val 17514905"/>
              <a:gd name="adj2" fmla="val 4199055"/>
            </a:avLst>
          </a:prstGeom>
          <a:ln w="28575">
            <a:solidFill>
              <a:schemeClr val="accent4">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Arc 5">
            <a:extLst>
              <a:ext uri="{FF2B5EF4-FFF2-40B4-BE49-F238E27FC236}">
                <a16:creationId xmlns:a16="http://schemas.microsoft.com/office/drawing/2014/main" id="{1A097F96-0D2E-435F-8BFB-46AC6AE0A45A}"/>
              </a:ext>
            </a:extLst>
          </p:cNvPr>
          <p:cNvSpPr/>
          <p:nvPr/>
        </p:nvSpPr>
        <p:spPr>
          <a:xfrm>
            <a:off x="1846700" y="5003212"/>
            <a:ext cx="635356" cy="1136319"/>
          </a:xfrm>
          <a:prstGeom prst="arc">
            <a:avLst>
              <a:gd name="adj1" fmla="val 5586531"/>
              <a:gd name="adj2" fmla="val 16047009"/>
            </a:avLst>
          </a:prstGeom>
          <a:ln w="28575">
            <a:solidFill>
              <a:schemeClr val="accent4">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E004F72-9C47-673F-5899-2220E6B228D5}"/>
                  </a:ext>
                </a:extLst>
              </p:cNvPr>
              <p:cNvSpPr txBox="1"/>
              <p:nvPr/>
            </p:nvSpPr>
            <p:spPr>
              <a:xfrm>
                <a:off x="345877" y="5786140"/>
                <a:ext cx="91440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𝑋</m:t>
                      </m:r>
                    </m:oMath>
                  </m:oMathPara>
                </a14:m>
                <a:endParaRPr lang="en-US"/>
              </a:p>
            </p:txBody>
          </p:sp>
        </mc:Choice>
        <mc:Fallback xmlns="">
          <p:sp>
            <p:nvSpPr>
              <p:cNvPr id="9" name="TextBox 8">
                <a:extLst>
                  <a:ext uri="{FF2B5EF4-FFF2-40B4-BE49-F238E27FC236}">
                    <a16:creationId xmlns:a16="http://schemas.microsoft.com/office/drawing/2014/main" id="{4E004F72-9C47-673F-5899-2220E6B228D5}"/>
                  </a:ext>
                </a:extLst>
              </p:cNvPr>
              <p:cNvSpPr txBox="1">
                <a:spLocks noRot="1" noChangeAspect="1" noMove="1" noResize="1" noEditPoints="1" noAdjustHandles="1" noChangeArrowheads="1" noChangeShapeType="1" noTextEdit="1"/>
              </p:cNvSpPr>
              <p:nvPr/>
            </p:nvSpPr>
            <p:spPr>
              <a:xfrm>
                <a:off x="345877" y="5786140"/>
                <a:ext cx="914400" cy="523220"/>
              </a:xfrm>
              <a:prstGeom prst="rect">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73C6547A-6611-7957-92A1-C76184442BC6}"/>
              </a:ext>
            </a:extLst>
          </p:cNvPr>
          <p:cNvCxnSpPr>
            <a:cxnSpLocks/>
          </p:cNvCxnSpPr>
          <p:nvPr/>
        </p:nvCxnSpPr>
        <p:spPr>
          <a:xfrm>
            <a:off x="3087061" y="5464828"/>
            <a:ext cx="1115736"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EBC2C46-53B6-D8C0-9809-0033004A94C2}"/>
                  </a:ext>
                </a:extLst>
              </p:cNvPr>
              <p:cNvSpPr txBox="1"/>
              <p:nvPr/>
            </p:nvSpPr>
            <p:spPr>
              <a:xfrm>
                <a:off x="3254797" y="4981935"/>
                <a:ext cx="78026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oMath>
                  </m:oMathPara>
                </a14:m>
                <a:endParaRPr lang="en-US" sz="2400"/>
              </a:p>
            </p:txBody>
          </p:sp>
        </mc:Choice>
        <mc:Fallback xmlns="">
          <p:sp>
            <p:nvSpPr>
              <p:cNvPr id="8" name="TextBox 7">
                <a:extLst>
                  <a:ext uri="{FF2B5EF4-FFF2-40B4-BE49-F238E27FC236}">
                    <a16:creationId xmlns:a16="http://schemas.microsoft.com/office/drawing/2014/main" id="{8EBC2C46-53B6-D8C0-9809-0033004A94C2}"/>
                  </a:ext>
                </a:extLst>
              </p:cNvPr>
              <p:cNvSpPr txBox="1">
                <a:spLocks noRot="1" noChangeAspect="1" noMove="1" noResize="1" noEditPoints="1" noAdjustHandles="1" noChangeArrowheads="1" noChangeShapeType="1" noTextEdit="1"/>
              </p:cNvSpPr>
              <p:nvPr/>
            </p:nvSpPr>
            <p:spPr>
              <a:xfrm>
                <a:off x="3254797" y="4981935"/>
                <a:ext cx="780263" cy="461665"/>
              </a:xfrm>
              <a:prstGeom prst="rect">
                <a:avLst/>
              </a:prstGeom>
              <a:blipFill>
                <a:blip r:embed="rId4"/>
                <a:stretch>
                  <a:fillRect b="-17105"/>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FDA70AB0-D21C-7AC4-1956-0D03E0684E6F}"/>
              </a:ext>
            </a:extLst>
          </p:cNvPr>
          <p:cNvCxnSpPr>
            <a:cxnSpLocks/>
          </p:cNvCxnSpPr>
          <p:nvPr/>
        </p:nvCxnSpPr>
        <p:spPr>
          <a:xfrm>
            <a:off x="4861173" y="4406472"/>
            <a:ext cx="0" cy="2214693"/>
          </a:xfrm>
          <a:prstGeom prst="line">
            <a:avLst/>
          </a:prstGeom>
          <a:ln w="38100"/>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ED93931-DA14-7531-54BE-9A47F82228B1}"/>
                  </a:ext>
                </a:extLst>
              </p:cNvPr>
              <p:cNvSpPr txBox="1"/>
              <p:nvPr/>
            </p:nvSpPr>
            <p:spPr>
              <a:xfrm>
                <a:off x="4209306" y="6478192"/>
                <a:ext cx="47641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ℝ</m:t>
                      </m:r>
                    </m:oMath>
                  </m:oMathPara>
                </a14:m>
                <a:endParaRPr lang="en-US" sz="2400"/>
              </a:p>
            </p:txBody>
          </p:sp>
        </mc:Choice>
        <mc:Fallback xmlns="">
          <p:sp>
            <p:nvSpPr>
              <p:cNvPr id="12" name="TextBox 11">
                <a:extLst>
                  <a:ext uri="{FF2B5EF4-FFF2-40B4-BE49-F238E27FC236}">
                    <a16:creationId xmlns:a16="http://schemas.microsoft.com/office/drawing/2014/main" id="{CED93931-DA14-7531-54BE-9A47F82228B1}"/>
                  </a:ext>
                </a:extLst>
              </p:cNvPr>
              <p:cNvSpPr txBox="1">
                <a:spLocks noRot="1" noChangeAspect="1" noMove="1" noResize="1" noEditPoints="1" noAdjustHandles="1" noChangeArrowheads="1" noChangeShapeType="1" noTextEdit="1"/>
              </p:cNvSpPr>
              <p:nvPr/>
            </p:nvSpPr>
            <p:spPr>
              <a:xfrm>
                <a:off x="4209306" y="6478192"/>
                <a:ext cx="476412" cy="461665"/>
              </a:xfrm>
              <a:prstGeom prst="rect">
                <a:avLst/>
              </a:prstGeom>
              <a:blipFill>
                <a:blip r:embed="rId5"/>
                <a:stretch>
                  <a:fillRect/>
                </a:stretch>
              </a:blipFill>
            </p:spPr>
            <p:txBody>
              <a:bodyPr/>
              <a:lstStyle/>
              <a:p>
                <a:r>
                  <a:rPr lang="en-US">
                    <a:noFill/>
                  </a:rPr>
                  <a:t> </a:t>
                </a:r>
              </a:p>
            </p:txBody>
          </p:sp>
        </mc:Fallback>
      </mc:AlternateContent>
      <p:sp>
        <p:nvSpPr>
          <p:cNvPr id="13" name="Arc 12">
            <a:extLst>
              <a:ext uri="{FF2B5EF4-FFF2-40B4-BE49-F238E27FC236}">
                <a16:creationId xmlns:a16="http://schemas.microsoft.com/office/drawing/2014/main" id="{A9408369-D7D2-F924-72B4-313E435845F9}"/>
              </a:ext>
            </a:extLst>
          </p:cNvPr>
          <p:cNvSpPr/>
          <p:nvPr/>
        </p:nvSpPr>
        <p:spPr>
          <a:xfrm>
            <a:off x="4508836" y="4325924"/>
            <a:ext cx="704673" cy="501680"/>
          </a:xfrm>
          <a:prstGeom prst="arc">
            <a:avLst>
              <a:gd name="adj1" fmla="val 12616214"/>
              <a:gd name="adj2" fmla="val 19875604"/>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sp>
        <p:nvSpPr>
          <p:cNvPr id="14" name="Arc 13">
            <a:extLst>
              <a:ext uri="{FF2B5EF4-FFF2-40B4-BE49-F238E27FC236}">
                <a16:creationId xmlns:a16="http://schemas.microsoft.com/office/drawing/2014/main" id="{9C270D4D-4433-08C9-0D20-11B4037E4E24}"/>
              </a:ext>
            </a:extLst>
          </p:cNvPr>
          <p:cNvSpPr/>
          <p:nvPr/>
        </p:nvSpPr>
        <p:spPr>
          <a:xfrm>
            <a:off x="4508835" y="4751776"/>
            <a:ext cx="704673" cy="501680"/>
          </a:xfrm>
          <a:prstGeom prst="arc">
            <a:avLst>
              <a:gd name="adj1" fmla="val 12331736"/>
              <a:gd name="adj2" fmla="val 19866796"/>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sp>
        <p:nvSpPr>
          <p:cNvPr id="15" name="Arc 14">
            <a:extLst>
              <a:ext uri="{FF2B5EF4-FFF2-40B4-BE49-F238E27FC236}">
                <a16:creationId xmlns:a16="http://schemas.microsoft.com/office/drawing/2014/main" id="{F9D8421F-4779-2D74-44FE-990E3CF75EE0}"/>
              </a:ext>
            </a:extLst>
          </p:cNvPr>
          <p:cNvSpPr/>
          <p:nvPr/>
        </p:nvSpPr>
        <p:spPr>
          <a:xfrm>
            <a:off x="4509536" y="5248191"/>
            <a:ext cx="704673" cy="501680"/>
          </a:xfrm>
          <a:prstGeom prst="arc">
            <a:avLst>
              <a:gd name="adj1" fmla="val 12302464"/>
              <a:gd name="adj2" fmla="val 20125963"/>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sp>
        <p:nvSpPr>
          <p:cNvPr id="16" name="Arc 15">
            <a:extLst>
              <a:ext uri="{FF2B5EF4-FFF2-40B4-BE49-F238E27FC236}">
                <a16:creationId xmlns:a16="http://schemas.microsoft.com/office/drawing/2014/main" id="{F3494D22-B087-B92E-EF2A-2029938161A5}"/>
              </a:ext>
            </a:extLst>
          </p:cNvPr>
          <p:cNvSpPr/>
          <p:nvPr/>
        </p:nvSpPr>
        <p:spPr>
          <a:xfrm>
            <a:off x="4508835" y="5761125"/>
            <a:ext cx="704673" cy="501680"/>
          </a:xfrm>
          <a:prstGeom prst="arc">
            <a:avLst>
              <a:gd name="adj1" fmla="val 12493732"/>
              <a:gd name="adj2" fmla="val 20366631"/>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sp>
        <p:nvSpPr>
          <p:cNvPr id="17" name="Arc 16">
            <a:extLst>
              <a:ext uri="{FF2B5EF4-FFF2-40B4-BE49-F238E27FC236}">
                <a16:creationId xmlns:a16="http://schemas.microsoft.com/office/drawing/2014/main" id="{B795DD3A-0F94-E2BB-B2ED-05957CC0817A}"/>
              </a:ext>
            </a:extLst>
          </p:cNvPr>
          <p:cNvSpPr/>
          <p:nvPr/>
        </p:nvSpPr>
        <p:spPr>
          <a:xfrm rot="10800000">
            <a:off x="4508835" y="6158103"/>
            <a:ext cx="704673" cy="501680"/>
          </a:xfrm>
          <a:prstGeom prst="arc">
            <a:avLst>
              <a:gd name="adj1" fmla="val 12700588"/>
              <a:gd name="adj2" fmla="val 20125963"/>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sp>
        <p:nvSpPr>
          <p:cNvPr id="18" name="Arc 17">
            <a:extLst>
              <a:ext uri="{FF2B5EF4-FFF2-40B4-BE49-F238E27FC236}">
                <a16:creationId xmlns:a16="http://schemas.microsoft.com/office/drawing/2014/main" id="{D57BB0DC-2F06-A52B-B4A4-6DD7CFE02D9A}"/>
              </a:ext>
            </a:extLst>
          </p:cNvPr>
          <p:cNvSpPr/>
          <p:nvPr/>
        </p:nvSpPr>
        <p:spPr>
          <a:xfrm rot="10800000">
            <a:off x="4502504" y="5786758"/>
            <a:ext cx="704673" cy="501680"/>
          </a:xfrm>
          <a:prstGeom prst="arc">
            <a:avLst>
              <a:gd name="adj1" fmla="val 12660474"/>
              <a:gd name="adj2" fmla="val 19827664"/>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sp>
        <p:nvSpPr>
          <p:cNvPr id="19" name="Arc 18">
            <a:extLst>
              <a:ext uri="{FF2B5EF4-FFF2-40B4-BE49-F238E27FC236}">
                <a16:creationId xmlns:a16="http://schemas.microsoft.com/office/drawing/2014/main" id="{153D843F-5A06-993B-F6E9-DC976133E94A}"/>
              </a:ext>
            </a:extLst>
          </p:cNvPr>
          <p:cNvSpPr/>
          <p:nvPr/>
        </p:nvSpPr>
        <p:spPr>
          <a:xfrm rot="10800000">
            <a:off x="4502505" y="5212768"/>
            <a:ext cx="704673" cy="501680"/>
          </a:xfrm>
          <a:prstGeom prst="arc">
            <a:avLst>
              <a:gd name="adj1" fmla="val 12660474"/>
              <a:gd name="adj2" fmla="val 19827664"/>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sp>
        <p:nvSpPr>
          <p:cNvPr id="20" name="Arc 19">
            <a:extLst>
              <a:ext uri="{FF2B5EF4-FFF2-40B4-BE49-F238E27FC236}">
                <a16:creationId xmlns:a16="http://schemas.microsoft.com/office/drawing/2014/main" id="{D57E6437-C6E6-296D-B4DF-38D2E04DE078}"/>
              </a:ext>
            </a:extLst>
          </p:cNvPr>
          <p:cNvSpPr/>
          <p:nvPr/>
        </p:nvSpPr>
        <p:spPr>
          <a:xfrm rot="10800000">
            <a:off x="4509536" y="4715791"/>
            <a:ext cx="704673" cy="501680"/>
          </a:xfrm>
          <a:prstGeom prst="arc">
            <a:avLst>
              <a:gd name="adj1" fmla="val 12660474"/>
              <a:gd name="adj2" fmla="val 19827664"/>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cxnSp>
        <p:nvCxnSpPr>
          <p:cNvPr id="21" name="Straight Arrow Connector 20">
            <a:extLst>
              <a:ext uri="{FF2B5EF4-FFF2-40B4-BE49-F238E27FC236}">
                <a16:creationId xmlns:a16="http://schemas.microsoft.com/office/drawing/2014/main" id="{B8619911-CA0D-0730-B4CE-F15FA66DFE3B}"/>
              </a:ext>
            </a:extLst>
          </p:cNvPr>
          <p:cNvCxnSpPr>
            <a:cxnSpLocks/>
          </p:cNvCxnSpPr>
          <p:nvPr/>
        </p:nvCxnSpPr>
        <p:spPr>
          <a:xfrm>
            <a:off x="5299403" y="4893324"/>
            <a:ext cx="0" cy="779321"/>
          </a:xfrm>
          <a:prstGeom prst="straightConnector1">
            <a:avLst/>
          </a:prstGeom>
          <a:ln w="38100">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95A3CA8F-947D-CEA2-82D9-B85FD59B5780}"/>
              </a:ext>
            </a:extLst>
          </p:cNvPr>
          <p:cNvCxnSpPr>
            <a:cxnSpLocks/>
          </p:cNvCxnSpPr>
          <p:nvPr/>
        </p:nvCxnSpPr>
        <p:spPr>
          <a:xfrm>
            <a:off x="5433625" y="5360210"/>
            <a:ext cx="0" cy="779321"/>
          </a:xfrm>
          <a:prstGeom prst="straightConnector1">
            <a:avLst/>
          </a:prstGeom>
          <a:ln w="38100">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7FDEDE38-ED85-FE5D-3228-FE52459D3CEA}"/>
              </a:ext>
            </a:extLst>
          </p:cNvPr>
          <p:cNvCxnSpPr>
            <a:cxnSpLocks/>
          </p:cNvCxnSpPr>
          <p:nvPr/>
        </p:nvCxnSpPr>
        <p:spPr>
          <a:xfrm>
            <a:off x="5336152" y="5828000"/>
            <a:ext cx="0" cy="779321"/>
          </a:xfrm>
          <a:prstGeom prst="straightConnector1">
            <a:avLst/>
          </a:prstGeom>
          <a:ln w="38100">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C5C93BB5-3E2E-E16A-D4DA-02EEFD815BA3}"/>
              </a:ext>
            </a:extLst>
          </p:cNvPr>
          <p:cNvCxnSpPr>
            <a:cxnSpLocks/>
          </p:cNvCxnSpPr>
          <p:nvPr/>
        </p:nvCxnSpPr>
        <p:spPr>
          <a:xfrm>
            <a:off x="5438820" y="4362115"/>
            <a:ext cx="0" cy="779321"/>
          </a:xfrm>
          <a:prstGeom prst="straightConnector1">
            <a:avLst/>
          </a:prstGeom>
          <a:ln w="38100">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C4A1B6C-A22F-FD15-C139-CE14FFD0A6F9}"/>
                  </a:ext>
                </a:extLst>
              </p:cNvPr>
              <p:cNvSpPr txBox="1"/>
              <p:nvPr/>
            </p:nvSpPr>
            <p:spPr>
              <a:xfrm>
                <a:off x="5443019" y="4476950"/>
                <a:ext cx="44082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bg2"/>
                              </a:solidFill>
                              <a:latin typeface="Cambria Math" panose="02040503050406030204" pitchFamily="18" charset="0"/>
                            </a:rPr>
                          </m:ctrlPr>
                        </m:sSubPr>
                        <m:e>
                          <m:r>
                            <a:rPr lang="en-US" sz="2400" b="0" i="1" smtClean="0">
                              <a:solidFill>
                                <a:schemeClr val="bg2"/>
                              </a:solidFill>
                              <a:latin typeface="Cambria Math" panose="02040503050406030204" pitchFamily="18" charset="0"/>
                            </a:rPr>
                            <m:t>𝑈</m:t>
                          </m:r>
                        </m:e>
                        <m:sub>
                          <m:r>
                            <a:rPr lang="en-US" sz="2400" b="0" i="1" smtClean="0">
                              <a:solidFill>
                                <a:schemeClr val="bg2"/>
                              </a:solidFill>
                              <a:latin typeface="Cambria Math" panose="02040503050406030204" pitchFamily="18" charset="0"/>
                            </a:rPr>
                            <m:t>1</m:t>
                          </m:r>
                        </m:sub>
                      </m:sSub>
                    </m:oMath>
                  </m:oMathPara>
                </a14:m>
                <a:endParaRPr lang="en-US" sz="2400" b="0" dirty="0">
                  <a:solidFill>
                    <a:schemeClr val="bg2"/>
                  </a:solidFill>
                </a:endParaRPr>
              </a:p>
            </p:txBody>
          </p:sp>
        </mc:Choice>
        <mc:Fallback xmlns="">
          <p:sp>
            <p:nvSpPr>
              <p:cNvPr id="25" name="TextBox 24">
                <a:extLst>
                  <a:ext uri="{FF2B5EF4-FFF2-40B4-BE49-F238E27FC236}">
                    <a16:creationId xmlns:a16="http://schemas.microsoft.com/office/drawing/2014/main" id="{BC4A1B6C-A22F-FD15-C139-CE14FFD0A6F9}"/>
                  </a:ext>
                </a:extLst>
              </p:cNvPr>
              <p:cNvSpPr txBox="1">
                <a:spLocks noRot="1" noChangeAspect="1" noMove="1" noResize="1" noEditPoints="1" noAdjustHandles="1" noChangeArrowheads="1" noChangeShapeType="1" noTextEdit="1"/>
              </p:cNvSpPr>
              <p:nvPr/>
            </p:nvSpPr>
            <p:spPr>
              <a:xfrm>
                <a:off x="5443019" y="4476950"/>
                <a:ext cx="440826" cy="461665"/>
              </a:xfrm>
              <a:prstGeom prst="rect">
                <a:avLst/>
              </a:prstGeom>
              <a:blipFill>
                <a:blip r:embed="rId6"/>
                <a:stretch>
                  <a:fillRect l="-2778" r="-8333" b="-270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F7F9453-F01C-D393-73A2-093E0F481422}"/>
                  </a:ext>
                </a:extLst>
              </p:cNvPr>
              <p:cNvSpPr txBox="1"/>
              <p:nvPr/>
            </p:nvSpPr>
            <p:spPr>
              <a:xfrm>
                <a:off x="3944473" y="3962303"/>
                <a:ext cx="60470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2"/>
                          </a:solidFill>
                          <a:latin typeface="Cambria Math" panose="02040503050406030204" pitchFamily="18" charset="0"/>
                        </a:rPr>
                        <m:t>𝒰</m:t>
                      </m:r>
                    </m:oMath>
                  </m:oMathPara>
                </a14:m>
                <a:endParaRPr lang="en-US" sz="2800" dirty="0">
                  <a:solidFill>
                    <a:schemeClr val="bg2"/>
                  </a:solidFill>
                </a:endParaRPr>
              </a:p>
            </p:txBody>
          </p:sp>
        </mc:Choice>
        <mc:Fallback xmlns="">
          <p:sp>
            <p:nvSpPr>
              <p:cNvPr id="10" name="TextBox 9">
                <a:extLst>
                  <a:ext uri="{FF2B5EF4-FFF2-40B4-BE49-F238E27FC236}">
                    <a16:creationId xmlns:a16="http://schemas.microsoft.com/office/drawing/2014/main" id="{3F7F9453-F01C-D393-73A2-093E0F481422}"/>
                  </a:ext>
                </a:extLst>
              </p:cNvPr>
              <p:cNvSpPr txBox="1">
                <a:spLocks noRot="1" noChangeAspect="1" noMove="1" noResize="1" noEditPoints="1" noAdjustHandles="1" noChangeArrowheads="1" noChangeShapeType="1" noTextEdit="1"/>
              </p:cNvSpPr>
              <p:nvPr/>
            </p:nvSpPr>
            <p:spPr>
              <a:xfrm>
                <a:off x="3944473" y="3962303"/>
                <a:ext cx="604702" cy="523220"/>
              </a:xfrm>
              <a:prstGeom prst="rect">
                <a:avLst/>
              </a:prstGeom>
              <a:blipFill>
                <a:blip r:embed="rId7"/>
                <a:stretch>
                  <a:fillRect/>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B706044-34A9-0B62-D5AA-72A87BFCDC1C}"/>
                  </a:ext>
                </a:extLst>
              </p:cNvPr>
              <p:cNvSpPr txBox="1"/>
              <p:nvPr/>
            </p:nvSpPr>
            <p:spPr>
              <a:xfrm>
                <a:off x="5433625" y="5002616"/>
                <a:ext cx="44082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bg2"/>
                              </a:solidFill>
                              <a:latin typeface="Cambria Math" panose="02040503050406030204" pitchFamily="18" charset="0"/>
                            </a:rPr>
                          </m:ctrlPr>
                        </m:sSubPr>
                        <m:e>
                          <m:r>
                            <a:rPr lang="en-US" sz="2400" b="0" i="1" smtClean="0">
                              <a:solidFill>
                                <a:schemeClr val="bg2"/>
                              </a:solidFill>
                              <a:latin typeface="Cambria Math" panose="02040503050406030204" pitchFamily="18" charset="0"/>
                            </a:rPr>
                            <m:t>𝑈</m:t>
                          </m:r>
                        </m:e>
                        <m:sub>
                          <m:r>
                            <a:rPr lang="en-US" sz="2400" b="0" i="1" smtClean="0">
                              <a:solidFill>
                                <a:schemeClr val="bg2"/>
                              </a:solidFill>
                              <a:latin typeface="Cambria Math" panose="02040503050406030204" pitchFamily="18" charset="0"/>
                            </a:rPr>
                            <m:t>2</m:t>
                          </m:r>
                        </m:sub>
                      </m:sSub>
                    </m:oMath>
                  </m:oMathPara>
                </a14:m>
                <a:endParaRPr lang="en-US" sz="2400" b="0" dirty="0">
                  <a:solidFill>
                    <a:schemeClr val="bg2"/>
                  </a:solidFill>
                </a:endParaRPr>
              </a:p>
            </p:txBody>
          </p:sp>
        </mc:Choice>
        <mc:Fallback xmlns="">
          <p:sp>
            <p:nvSpPr>
              <p:cNvPr id="26" name="TextBox 25">
                <a:extLst>
                  <a:ext uri="{FF2B5EF4-FFF2-40B4-BE49-F238E27FC236}">
                    <a16:creationId xmlns:a16="http://schemas.microsoft.com/office/drawing/2014/main" id="{8B706044-34A9-0B62-D5AA-72A87BFCDC1C}"/>
                  </a:ext>
                </a:extLst>
              </p:cNvPr>
              <p:cNvSpPr txBox="1">
                <a:spLocks noRot="1" noChangeAspect="1" noMove="1" noResize="1" noEditPoints="1" noAdjustHandles="1" noChangeArrowheads="1" noChangeShapeType="1" noTextEdit="1"/>
              </p:cNvSpPr>
              <p:nvPr/>
            </p:nvSpPr>
            <p:spPr>
              <a:xfrm>
                <a:off x="5433625" y="5002616"/>
                <a:ext cx="440826" cy="461665"/>
              </a:xfrm>
              <a:prstGeom prst="rect">
                <a:avLst/>
              </a:prstGeom>
              <a:blipFill>
                <a:blip r:embed="rId8"/>
                <a:stretch>
                  <a:fillRect l="-2778" r="-11111" b="-270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399F8A7-9380-4E98-AE48-78AA95873006}"/>
                  </a:ext>
                </a:extLst>
              </p:cNvPr>
              <p:cNvSpPr txBox="1"/>
              <p:nvPr/>
            </p:nvSpPr>
            <p:spPr>
              <a:xfrm>
                <a:off x="5439404" y="5530292"/>
                <a:ext cx="44082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bg2"/>
                              </a:solidFill>
                              <a:latin typeface="Cambria Math" panose="02040503050406030204" pitchFamily="18" charset="0"/>
                            </a:rPr>
                          </m:ctrlPr>
                        </m:sSubPr>
                        <m:e>
                          <m:r>
                            <a:rPr lang="en-US" sz="2400" b="0" i="1" smtClean="0">
                              <a:solidFill>
                                <a:schemeClr val="bg2"/>
                              </a:solidFill>
                              <a:latin typeface="Cambria Math" panose="02040503050406030204" pitchFamily="18" charset="0"/>
                            </a:rPr>
                            <m:t>𝑈</m:t>
                          </m:r>
                        </m:e>
                        <m:sub>
                          <m:r>
                            <a:rPr lang="en-US" sz="2400" b="0" i="1" smtClean="0">
                              <a:solidFill>
                                <a:schemeClr val="bg2"/>
                              </a:solidFill>
                              <a:latin typeface="Cambria Math" panose="02040503050406030204" pitchFamily="18" charset="0"/>
                            </a:rPr>
                            <m:t>3</m:t>
                          </m:r>
                        </m:sub>
                      </m:sSub>
                    </m:oMath>
                  </m:oMathPara>
                </a14:m>
                <a:endParaRPr lang="en-US" sz="2400" b="0">
                  <a:solidFill>
                    <a:schemeClr val="bg2"/>
                  </a:solidFill>
                </a:endParaRPr>
              </a:p>
            </p:txBody>
          </p:sp>
        </mc:Choice>
        <mc:Fallback xmlns="">
          <p:sp>
            <p:nvSpPr>
              <p:cNvPr id="27" name="TextBox 26">
                <a:extLst>
                  <a:ext uri="{FF2B5EF4-FFF2-40B4-BE49-F238E27FC236}">
                    <a16:creationId xmlns:a16="http://schemas.microsoft.com/office/drawing/2014/main" id="{6399F8A7-9380-4E98-AE48-78AA95873006}"/>
                  </a:ext>
                </a:extLst>
              </p:cNvPr>
              <p:cNvSpPr txBox="1">
                <a:spLocks noRot="1" noChangeAspect="1" noMove="1" noResize="1" noEditPoints="1" noAdjustHandles="1" noChangeArrowheads="1" noChangeShapeType="1" noTextEdit="1"/>
              </p:cNvSpPr>
              <p:nvPr/>
            </p:nvSpPr>
            <p:spPr>
              <a:xfrm>
                <a:off x="5439404" y="5530292"/>
                <a:ext cx="440826" cy="461665"/>
              </a:xfrm>
              <a:prstGeom prst="rect">
                <a:avLst/>
              </a:prstGeom>
              <a:blipFill>
                <a:blip r:embed="rId9"/>
                <a:stretch>
                  <a:fillRect l="-2778" r="-8333" b="-2703"/>
                </a:stretch>
              </a:blipFill>
            </p:spPr>
            <p:txBody>
              <a:bodyPr/>
              <a:lstStyle/>
              <a:p>
                <a:r>
                  <a:rPr lang="en-CH">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5A25B90-A0EA-7192-5C7D-896FF9A6FF2C}"/>
                  </a:ext>
                </a:extLst>
              </p:cNvPr>
              <p:cNvSpPr txBox="1"/>
              <p:nvPr/>
            </p:nvSpPr>
            <p:spPr>
              <a:xfrm>
                <a:off x="5433625" y="6016527"/>
                <a:ext cx="44082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bg2"/>
                              </a:solidFill>
                              <a:latin typeface="Cambria Math" panose="02040503050406030204" pitchFamily="18" charset="0"/>
                            </a:rPr>
                          </m:ctrlPr>
                        </m:sSubPr>
                        <m:e>
                          <m:r>
                            <a:rPr lang="en-US" sz="2400" b="0" i="1" smtClean="0">
                              <a:solidFill>
                                <a:schemeClr val="bg2"/>
                              </a:solidFill>
                              <a:latin typeface="Cambria Math" panose="02040503050406030204" pitchFamily="18" charset="0"/>
                            </a:rPr>
                            <m:t>𝑈</m:t>
                          </m:r>
                        </m:e>
                        <m:sub>
                          <m:r>
                            <a:rPr lang="en-US" sz="2400" b="0" i="1" smtClean="0">
                              <a:solidFill>
                                <a:schemeClr val="bg2"/>
                              </a:solidFill>
                              <a:latin typeface="Cambria Math" panose="02040503050406030204" pitchFamily="18" charset="0"/>
                            </a:rPr>
                            <m:t>4</m:t>
                          </m:r>
                        </m:sub>
                      </m:sSub>
                    </m:oMath>
                  </m:oMathPara>
                </a14:m>
                <a:endParaRPr lang="en-US" sz="2400" b="0">
                  <a:solidFill>
                    <a:schemeClr val="bg2"/>
                  </a:solidFill>
                </a:endParaRPr>
              </a:p>
            </p:txBody>
          </p:sp>
        </mc:Choice>
        <mc:Fallback xmlns="">
          <p:sp>
            <p:nvSpPr>
              <p:cNvPr id="28" name="TextBox 27">
                <a:extLst>
                  <a:ext uri="{FF2B5EF4-FFF2-40B4-BE49-F238E27FC236}">
                    <a16:creationId xmlns:a16="http://schemas.microsoft.com/office/drawing/2014/main" id="{35A25B90-A0EA-7192-5C7D-896FF9A6FF2C}"/>
                  </a:ext>
                </a:extLst>
              </p:cNvPr>
              <p:cNvSpPr txBox="1">
                <a:spLocks noRot="1" noChangeAspect="1" noMove="1" noResize="1" noEditPoints="1" noAdjustHandles="1" noChangeArrowheads="1" noChangeShapeType="1" noTextEdit="1"/>
              </p:cNvSpPr>
              <p:nvPr/>
            </p:nvSpPr>
            <p:spPr>
              <a:xfrm>
                <a:off x="5433625" y="6016527"/>
                <a:ext cx="440826" cy="461665"/>
              </a:xfrm>
              <a:prstGeom prst="rect">
                <a:avLst/>
              </a:prstGeom>
              <a:blipFill>
                <a:blip r:embed="rId10"/>
                <a:stretch>
                  <a:fillRect l="-2778" r="-11111" b="-2632"/>
                </a:stretch>
              </a:blipFill>
            </p:spPr>
            <p:txBody>
              <a:bodyPr/>
              <a:lstStyle/>
              <a:p>
                <a:r>
                  <a:rPr lang="en-CH">
                    <a:noFill/>
                  </a:rPr>
                  <a:t> </a:t>
                </a:r>
              </a:p>
            </p:txBody>
          </p:sp>
        </mc:Fallback>
      </mc:AlternateContent>
    </p:spTree>
    <p:extLst>
      <p:ext uri="{BB962C8B-B14F-4D97-AF65-F5344CB8AC3E}">
        <p14:creationId xmlns:p14="http://schemas.microsoft.com/office/powerpoint/2010/main" val="204315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C5C82-3730-6887-7614-95052C7FCAC7}"/>
            </a:ext>
          </a:extLst>
        </p:cNvPr>
        <p:cNvGrpSpPr/>
        <p:nvPr/>
      </p:nvGrpSpPr>
      <p:grpSpPr>
        <a:xfrm>
          <a:off x="0" y="0"/>
          <a:ext cx="0" cy="0"/>
          <a:chOff x="0" y="0"/>
          <a:chExt cx="0" cy="0"/>
        </a:xfrm>
      </p:grpSpPr>
      <p:sp>
        <p:nvSpPr>
          <p:cNvPr id="45" name="Arc 44">
            <a:extLst>
              <a:ext uri="{FF2B5EF4-FFF2-40B4-BE49-F238E27FC236}">
                <a16:creationId xmlns:a16="http://schemas.microsoft.com/office/drawing/2014/main" id="{37626F39-12D7-2DB0-B5F6-75632AC2F569}"/>
              </a:ext>
            </a:extLst>
          </p:cNvPr>
          <p:cNvSpPr/>
          <p:nvPr/>
        </p:nvSpPr>
        <p:spPr>
          <a:xfrm>
            <a:off x="7684957" y="5276065"/>
            <a:ext cx="63496" cy="841762"/>
          </a:xfrm>
          <a:prstGeom prst="arc">
            <a:avLst>
              <a:gd name="adj1" fmla="val 5986534"/>
              <a:gd name="adj2" fmla="val 15904438"/>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Arc 45">
            <a:extLst>
              <a:ext uri="{FF2B5EF4-FFF2-40B4-BE49-F238E27FC236}">
                <a16:creationId xmlns:a16="http://schemas.microsoft.com/office/drawing/2014/main" id="{FC4EB8B0-E669-2368-88BB-9704EB586E9B}"/>
              </a:ext>
            </a:extLst>
          </p:cNvPr>
          <p:cNvSpPr/>
          <p:nvPr/>
        </p:nvSpPr>
        <p:spPr>
          <a:xfrm>
            <a:off x="7084793" y="5293720"/>
            <a:ext cx="63496" cy="841762"/>
          </a:xfrm>
          <a:prstGeom prst="arc">
            <a:avLst>
              <a:gd name="adj1" fmla="val 5986534"/>
              <a:gd name="adj2" fmla="val 15904438"/>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Arc 46">
            <a:extLst>
              <a:ext uri="{FF2B5EF4-FFF2-40B4-BE49-F238E27FC236}">
                <a16:creationId xmlns:a16="http://schemas.microsoft.com/office/drawing/2014/main" id="{AA864BFE-6061-EFFF-DFD6-AB3EA57C027E}"/>
              </a:ext>
            </a:extLst>
          </p:cNvPr>
          <p:cNvSpPr/>
          <p:nvPr/>
        </p:nvSpPr>
        <p:spPr>
          <a:xfrm>
            <a:off x="8028250" y="5276065"/>
            <a:ext cx="63496" cy="841762"/>
          </a:xfrm>
          <a:prstGeom prst="arc">
            <a:avLst>
              <a:gd name="adj1" fmla="val 5986534"/>
              <a:gd name="adj2" fmla="val 15904438"/>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Arc 47">
            <a:extLst>
              <a:ext uri="{FF2B5EF4-FFF2-40B4-BE49-F238E27FC236}">
                <a16:creationId xmlns:a16="http://schemas.microsoft.com/office/drawing/2014/main" id="{3B042E49-E4A7-01C0-839A-C731BD2980D6}"/>
              </a:ext>
            </a:extLst>
          </p:cNvPr>
          <p:cNvSpPr/>
          <p:nvPr/>
        </p:nvSpPr>
        <p:spPr>
          <a:xfrm>
            <a:off x="8608651" y="5276065"/>
            <a:ext cx="63496" cy="841762"/>
          </a:xfrm>
          <a:prstGeom prst="arc">
            <a:avLst>
              <a:gd name="adj1" fmla="val 5986534"/>
              <a:gd name="adj2" fmla="val 15904438"/>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itle 1">
            <a:extLst>
              <a:ext uri="{FF2B5EF4-FFF2-40B4-BE49-F238E27FC236}">
                <a16:creationId xmlns:a16="http://schemas.microsoft.com/office/drawing/2014/main" id="{5247567F-8D18-64FB-3485-D0EBC0FB7CF0}"/>
              </a:ext>
            </a:extLst>
          </p:cNvPr>
          <p:cNvSpPr>
            <a:spLocks noGrp="1"/>
          </p:cNvSpPr>
          <p:nvPr>
            <p:ph type="title"/>
          </p:nvPr>
        </p:nvSpPr>
        <p:spPr/>
        <p:txBody>
          <a:bodyPr/>
          <a:lstStyle/>
          <a:p>
            <a:r>
              <a:rPr lang="en-US" sz="4000" dirty="0">
                <a:latin typeface="Assistant" pitchFamily="2" charset="-79"/>
                <a:cs typeface="Assistant" pitchFamily="2" charset="-79"/>
              </a:rPr>
              <a:t>Mapper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911382-21B3-97C4-121B-6DC148692E77}"/>
                  </a:ext>
                </a:extLst>
              </p:cNvPr>
              <p:cNvSpPr>
                <a:spLocks noGrp="1"/>
              </p:cNvSpPr>
              <p:nvPr>
                <p:ph idx="1"/>
              </p:nvPr>
            </p:nvSpPr>
            <p:spPr>
              <a:xfrm>
                <a:off x="600635" y="1643529"/>
                <a:ext cx="10990729" cy="2126037"/>
              </a:xfrm>
            </p:spPr>
            <p:txBody>
              <a:bodyPr/>
              <a:lstStyle/>
              <a:p>
                <a:pPr marL="0" indent="0">
                  <a:buNone/>
                </a:pPr>
                <a:r>
                  <a:rPr lang="en-US" sz="2800" dirty="0"/>
                  <a:t>Soft clustering algorithm represented as a graph.</a:t>
                </a:r>
              </a:p>
              <a:p>
                <a:pPr marL="0" indent="0">
                  <a:buNone/>
                </a:pPr>
                <a:r>
                  <a:rPr lang="en-US" sz="2800" dirty="0"/>
                  <a:t>Given a filter </a:t>
                </a:r>
                <a14:m>
                  <m:oMath xmlns:m="http://schemas.openxmlformats.org/officeDocument/2006/math">
                    <m:r>
                      <a:rPr lang="en-US" sz="2800" b="0" i="1" smtClean="0">
                        <a:latin typeface="Cambria Math" panose="02040503050406030204" pitchFamily="18" charset="0"/>
                      </a:rPr>
                      <m:t>𝑓</m:t>
                    </m:r>
                    <m:r>
                      <a:rPr lang="en-US" sz="2800" b="0" i="1" smtClean="0">
                        <a:latin typeface="Cambria Math" panose="02040503050406030204" pitchFamily="18" charset="0"/>
                      </a:rPr>
                      <m:t>:</m:t>
                    </m:r>
                    <m:r>
                      <a:rPr lang="en-US" sz="2800" b="0" i="1" smtClean="0">
                        <a:latin typeface="Cambria Math" panose="02040503050406030204" pitchFamily="18" charset="0"/>
                      </a:rPr>
                      <m:t>𝑋</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ℝ</m:t>
                        </m:r>
                      </m:e>
                      <m:sup>
                        <m:r>
                          <a:rPr lang="en-US" sz="2800" b="0" i="1" smtClean="0">
                            <a:latin typeface="Cambria Math" panose="02040503050406030204" pitchFamily="18" charset="0"/>
                          </a:rPr>
                          <m:t>𝑛</m:t>
                        </m:r>
                      </m:sup>
                    </m:sSup>
                  </m:oMath>
                </a14:m>
                <a:r>
                  <a:rPr lang="en-US" sz="2800" dirty="0"/>
                  <a:t>, cover </a:t>
                </a:r>
                <a14:m>
                  <m:oMath xmlns:m="http://schemas.openxmlformats.org/officeDocument/2006/math">
                    <m:r>
                      <a:rPr lang="en-US" sz="2800" b="0" i="1" smtClean="0">
                        <a:latin typeface="Cambria Math" panose="02040503050406030204" pitchFamily="18" charset="0"/>
                      </a:rPr>
                      <m:t>𝒰</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𝑈</m:t>
                                </m:r>
                              </m:e>
                              <m:sub>
                                <m:r>
                                  <a:rPr lang="en-US" sz="2800" b="0" i="1" smtClean="0">
                                    <a:latin typeface="Cambria Math" panose="02040503050406030204" pitchFamily="18" charset="0"/>
                                  </a:rPr>
                                  <m:t>𝑖</m:t>
                                </m:r>
                              </m:sub>
                            </m:sSub>
                          </m:e>
                        </m:d>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𝐼</m:t>
                        </m:r>
                      </m:sub>
                    </m:sSub>
                  </m:oMath>
                </a14:m>
                <a:r>
                  <a:rPr lang="en-US" sz="2800" dirty="0"/>
                  <a:t> of </a:t>
                </a:r>
                <a14:m>
                  <m:oMath xmlns:m="http://schemas.openxmlformats.org/officeDocument/2006/math">
                    <m:r>
                      <a:rPr lang="en-US" sz="2800" b="0" i="1" smtClean="0">
                        <a:latin typeface="Cambria Math" panose="02040503050406030204" pitchFamily="18" charset="0"/>
                      </a:rPr>
                      <m:t>𝑓</m:t>
                    </m:r>
                    <m:r>
                      <a:rPr lang="en-US" sz="2800" b="0" i="1" smtClean="0">
                        <a:latin typeface="Cambria Math" panose="02040503050406030204" pitchFamily="18" charset="0"/>
                      </a:rPr>
                      <m:t>(</m:t>
                    </m:r>
                    <m:r>
                      <a:rPr lang="en-US" sz="2800" b="0" i="1" smtClean="0">
                        <a:latin typeface="Cambria Math" panose="02040503050406030204" pitchFamily="18" charset="0"/>
                      </a:rPr>
                      <m:t>𝑋</m:t>
                    </m:r>
                    <m:r>
                      <a:rPr lang="en-US" sz="2800" b="0" i="1" smtClean="0">
                        <a:latin typeface="Cambria Math" panose="02040503050406030204" pitchFamily="18" charset="0"/>
                      </a:rPr>
                      <m:t>)</m:t>
                    </m:r>
                  </m:oMath>
                </a14:m>
                <a:r>
                  <a:rPr lang="en-US" sz="2800" dirty="0"/>
                  <a:t>, clustering algorithm:</a:t>
                </a:r>
              </a:p>
            </p:txBody>
          </p:sp>
        </mc:Choice>
        <mc:Fallback xmlns="">
          <p:sp>
            <p:nvSpPr>
              <p:cNvPr id="3" name="Content Placeholder 2">
                <a:extLst>
                  <a:ext uri="{FF2B5EF4-FFF2-40B4-BE49-F238E27FC236}">
                    <a16:creationId xmlns:a16="http://schemas.microsoft.com/office/drawing/2014/main" id="{4D911382-21B3-97C4-121B-6DC148692E77}"/>
                  </a:ext>
                </a:extLst>
              </p:cNvPr>
              <p:cNvSpPr>
                <a:spLocks noGrp="1" noRot="1" noChangeAspect="1" noMove="1" noResize="1" noEditPoints="1" noAdjustHandles="1" noChangeArrowheads="1" noChangeShapeType="1" noTextEdit="1"/>
              </p:cNvSpPr>
              <p:nvPr>
                <p:ph idx="1"/>
              </p:nvPr>
            </p:nvSpPr>
            <p:spPr>
              <a:xfrm>
                <a:off x="600635" y="1643529"/>
                <a:ext cx="10990729" cy="2126037"/>
              </a:xfrm>
              <a:blipFill>
                <a:blip r:embed="rId2"/>
                <a:stretch>
                  <a:fillRect l="-1155" t="-1190"/>
                </a:stretch>
              </a:blipFill>
            </p:spPr>
            <p:txBody>
              <a:bodyPr/>
              <a:lstStyle/>
              <a:p>
                <a:r>
                  <a:rPr lang="en-CH">
                    <a:noFill/>
                  </a:rPr>
                  <a:t> </a:t>
                </a:r>
              </a:p>
            </p:txBody>
          </p:sp>
        </mc:Fallback>
      </mc:AlternateContent>
      <p:sp>
        <p:nvSpPr>
          <p:cNvPr id="4" name="Oval 3">
            <a:extLst>
              <a:ext uri="{FF2B5EF4-FFF2-40B4-BE49-F238E27FC236}">
                <a16:creationId xmlns:a16="http://schemas.microsoft.com/office/drawing/2014/main" id="{67E73CFC-3301-BA82-B6B1-3A4B2799C2FB}"/>
              </a:ext>
            </a:extLst>
          </p:cNvPr>
          <p:cNvSpPr/>
          <p:nvPr/>
        </p:nvSpPr>
        <p:spPr>
          <a:xfrm>
            <a:off x="1249978" y="4362115"/>
            <a:ext cx="1544406" cy="2369965"/>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c 4">
            <a:extLst>
              <a:ext uri="{FF2B5EF4-FFF2-40B4-BE49-F238E27FC236}">
                <a16:creationId xmlns:a16="http://schemas.microsoft.com/office/drawing/2014/main" id="{51D77AA8-1CC5-50F0-80A2-92F67A083DC5}"/>
              </a:ext>
            </a:extLst>
          </p:cNvPr>
          <p:cNvSpPr/>
          <p:nvPr/>
        </p:nvSpPr>
        <p:spPr>
          <a:xfrm>
            <a:off x="1485746" y="4950764"/>
            <a:ext cx="635356" cy="1188768"/>
          </a:xfrm>
          <a:prstGeom prst="arc">
            <a:avLst>
              <a:gd name="adj1" fmla="val 17514905"/>
              <a:gd name="adj2" fmla="val 4199055"/>
            </a:avLst>
          </a:prstGeom>
          <a:ln w="28575">
            <a:solidFill>
              <a:schemeClr val="accent4">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Arc 5">
            <a:extLst>
              <a:ext uri="{FF2B5EF4-FFF2-40B4-BE49-F238E27FC236}">
                <a16:creationId xmlns:a16="http://schemas.microsoft.com/office/drawing/2014/main" id="{083240CC-5EBF-C2D4-5331-7E27CBF875FB}"/>
              </a:ext>
            </a:extLst>
          </p:cNvPr>
          <p:cNvSpPr/>
          <p:nvPr/>
        </p:nvSpPr>
        <p:spPr>
          <a:xfrm>
            <a:off x="1846700" y="5003212"/>
            <a:ext cx="635356" cy="1136319"/>
          </a:xfrm>
          <a:prstGeom prst="arc">
            <a:avLst>
              <a:gd name="adj1" fmla="val 5586531"/>
              <a:gd name="adj2" fmla="val 16047009"/>
            </a:avLst>
          </a:prstGeom>
          <a:ln w="28575">
            <a:solidFill>
              <a:schemeClr val="accent4">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15CDF24-6FBB-04E2-6E3F-B782E63F7639}"/>
                  </a:ext>
                </a:extLst>
              </p:cNvPr>
              <p:cNvSpPr txBox="1"/>
              <p:nvPr/>
            </p:nvSpPr>
            <p:spPr>
              <a:xfrm>
                <a:off x="345877" y="5786140"/>
                <a:ext cx="91440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𝑋</m:t>
                      </m:r>
                    </m:oMath>
                  </m:oMathPara>
                </a14:m>
                <a:endParaRPr lang="en-US"/>
              </a:p>
            </p:txBody>
          </p:sp>
        </mc:Choice>
        <mc:Fallback xmlns="">
          <p:sp>
            <p:nvSpPr>
              <p:cNvPr id="9" name="TextBox 8">
                <a:extLst>
                  <a:ext uri="{FF2B5EF4-FFF2-40B4-BE49-F238E27FC236}">
                    <a16:creationId xmlns:a16="http://schemas.microsoft.com/office/drawing/2014/main" id="{315CDF24-6FBB-04E2-6E3F-B782E63F7639}"/>
                  </a:ext>
                </a:extLst>
              </p:cNvPr>
              <p:cNvSpPr txBox="1">
                <a:spLocks noRot="1" noChangeAspect="1" noMove="1" noResize="1" noEditPoints="1" noAdjustHandles="1" noChangeArrowheads="1" noChangeShapeType="1" noTextEdit="1"/>
              </p:cNvSpPr>
              <p:nvPr/>
            </p:nvSpPr>
            <p:spPr>
              <a:xfrm>
                <a:off x="345877" y="5786140"/>
                <a:ext cx="914400" cy="523220"/>
              </a:xfrm>
              <a:prstGeom prst="rect">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DFBEFCD8-3453-EC86-C11F-A1BA1F6DE0F2}"/>
              </a:ext>
            </a:extLst>
          </p:cNvPr>
          <p:cNvCxnSpPr>
            <a:cxnSpLocks/>
          </p:cNvCxnSpPr>
          <p:nvPr/>
        </p:nvCxnSpPr>
        <p:spPr>
          <a:xfrm>
            <a:off x="3087061" y="5464828"/>
            <a:ext cx="1115736"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733A4B6-7663-B347-589F-4ED6B5B2F6C9}"/>
                  </a:ext>
                </a:extLst>
              </p:cNvPr>
              <p:cNvSpPr txBox="1"/>
              <p:nvPr/>
            </p:nvSpPr>
            <p:spPr>
              <a:xfrm>
                <a:off x="3254797" y="4981935"/>
                <a:ext cx="78026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oMath>
                  </m:oMathPara>
                </a14:m>
                <a:endParaRPr lang="en-US" sz="2400"/>
              </a:p>
            </p:txBody>
          </p:sp>
        </mc:Choice>
        <mc:Fallback xmlns="">
          <p:sp>
            <p:nvSpPr>
              <p:cNvPr id="8" name="TextBox 7">
                <a:extLst>
                  <a:ext uri="{FF2B5EF4-FFF2-40B4-BE49-F238E27FC236}">
                    <a16:creationId xmlns:a16="http://schemas.microsoft.com/office/drawing/2014/main" id="{7733A4B6-7663-B347-589F-4ED6B5B2F6C9}"/>
                  </a:ext>
                </a:extLst>
              </p:cNvPr>
              <p:cNvSpPr txBox="1">
                <a:spLocks noRot="1" noChangeAspect="1" noMove="1" noResize="1" noEditPoints="1" noAdjustHandles="1" noChangeArrowheads="1" noChangeShapeType="1" noTextEdit="1"/>
              </p:cNvSpPr>
              <p:nvPr/>
            </p:nvSpPr>
            <p:spPr>
              <a:xfrm>
                <a:off x="3254797" y="4981935"/>
                <a:ext cx="780263" cy="461665"/>
              </a:xfrm>
              <a:prstGeom prst="rect">
                <a:avLst/>
              </a:prstGeom>
              <a:blipFill>
                <a:blip r:embed="rId4"/>
                <a:stretch>
                  <a:fillRect b="-17105"/>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D6B4E2C9-D545-E018-3302-C8B6EAD6B69E}"/>
              </a:ext>
            </a:extLst>
          </p:cNvPr>
          <p:cNvCxnSpPr>
            <a:cxnSpLocks/>
          </p:cNvCxnSpPr>
          <p:nvPr/>
        </p:nvCxnSpPr>
        <p:spPr>
          <a:xfrm>
            <a:off x="4861173" y="4406472"/>
            <a:ext cx="0" cy="2214693"/>
          </a:xfrm>
          <a:prstGeom prst="line">
            <a:avLst/>
          </a:prstGeom>
          <a:ln w="38100"/>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832DFFB-48EE-76C6-066A-8ABA24E2F8B9}"/>
                  </a:ext>
                </a:extLst>
              </p:cNvPr>
              <p:cNvSpPr txBox="1"/>
              <p:nvPr/>
            </p:nvSpPr>
            <p:spPr>
              <a:xfrm>
                <a:off x="4209306" y="6478192"/>
                <a:ext cx="47641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ℝ</m:t>
                      </m:r>
                    </m:oMath>
                  </m:oMathPara>
                </a14:m>
                <a:endParaRPr lang="en-US" sz="2400"/>
              </a:p>
            </p:txBody>
          </p:sp>
        </mc:Choice>
        <mc:Fallback xmlns="">
          <p:sp>
            <p:nvSpPr>
              <p:cNvPr id="12" name="TextBox 11">
                <a:extLst>
                  <a:ext uri="{FF2B5EF4-FFF2-40B4-BE49-F238E27FC236}">
                    <a16:creationId xmlns:a16="http://schemas.microsoft.com/office/drawing/2014/main" id="{5832DFFB-48EE-76C6-066A-8ABA24E2F8B9}"/>
                  </a:ext>
                </a:extLst>
              </p:cNvPr>
              <p:cNvSpPr txBox="1">
                <a:spLocks noRot="1" noChangeAspect="1" noMove="1" noResize="1" noEditPoints="1" noAdjustHandles="1" noChangeArrowheads="1" noChangeShapeType="1" noTextEdit="1"/>
              </p:cNvSpPr>
              <p:nvPr/>
            </p:nvSpPr>
            <p:spPr>
              <a:xfrm>
                <a:off x="4209306" y="6478192"/>
                <a:ext cx="476412" cy="461665"/>
              </a:xfrm>
              <a:prstGeom prst="rect">
                <a:avLst/>
              </a:prstGeom>
              <a:blipFill>
                <a:blip r:embed="rId5"/>
                <a:stretch>
                  <a:fillRect/>
                </a:stretch>
              </a:blipFill>
            </p:spPr>
            <p:txBody>
              <a:bodyPr/>
              <a:lstStyle/>
              <a:p>
                <a:r>
                  <a:rPr lang="en-US">
                    <a:noFill/>
                  </a:rPr>
                  <a:t> </a:t>
                </a:r>
              </a:p>
            </p:txBody>
          </p:sp>
        </mc:Fallback>
      </mc:AlternateContent>
      <p:sp>
        <p:nvSpPr>
          <p:cNvPr id="13" name="Arc 12">
            <a:extLst>
              <a:ext uri="{FF2B5EF4-FFF2-40B4-BE49-F238E27FC236}">
                <a16:creationId xmlns:a16="http://schemas.microsoft.com/office/drawing/2014/main" id="{9031E5B1-A066-416F-DB78-62DA3BCDC572}"/>
              </a:ext>
            </a:extLst>
          </p:cNvPr>
          <p:cNvSpPr/>
          <p:nvPr/>
        </p:nvSpPr>
        <p:spPr>
          <a:xfrm>
            <a:off x="4508836" y="4325924"/>
            <a:ext cx="704673" cy="501680"/>
          </a:xfrm>
          <a:prstGeom prst="arc">
            <a:avLst>
              <a:gd name="adj1" fmla="val 12616214"/>
              <a:gd name="adj2" fmla="val 19875604"/>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sp>
        <p:nvSpPr>
          <p:cNvPr id="14" name="Arc 13">
            <a:extLst>
              <a:ext uri="{FF2B5EF4-FFF2-40B4-BE49-F238E27FC236}">
                <a16:creationId xmlns:a16="http://schemas.microsoft.com/office/drawing/2014/main" id="{9893761C-6CDB-552F-BEF8-82466287E700}"/>
              </a:ext>
            </a:extLst>
          </p:cNvPr>
          <p:cNvSpPr/>
          <p:nvPr/>
        </p:nvSpPr>
        <p:spPr>
          <a:xfrm>
            <a:off x="4508835" y="4751776"/>
            <a:ext cx="704673" cy="501680"/>
          </a:xfrm>
          <a:prstGeom prst="arc">
            <a:avLst>
              <a:gd name="adj1" fmla="val 12331736"/>
              <a:gd name="adj2" fmla="val 19866796"/>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sp>
        <p:nvSpPr>
          <p:cNvPr id="15" name="Arc 14">
            <a:extLst>
              <a:ext uri="{FF2B5EF4-FFF2-40B4-BE49-F238E27FC236}">
                <a16:creationId xmlns:a16="http://schemas.microsoft.com/office/drawing/2014/main" id="{65955725-D899-B594-F0D8-3A3C10BA4AB9}"/>
              </a:ext>
            </a:extLst>
          </p:cNvPr>
          <p:cNvSpPr/>
          <p:nvPr/>
        </p:nvSpPr>
        <p:spPr>
          <a:xfrm>
            <a:off x="4509536" y="5248191"/>
            <a:ext cx="704673" cy="501680"/>
          </a:xfrm>
          <a:prstGeom prst="arc">
            <a:avLst>
              <a:gd name="adj1" fmla="val 12302464"/>
              <a:gd name="adj2" fmla="val 20125963"/>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sp>
        <p:nvSpPr>
          <p:cNvPr id="16" name="Arc 15">
            <a:extLst>
              <a:ext uri="{FF2B5EF4-FFF2-40B4-BE49-F238E27FC236}">
                <a16:creationId xmlns:a16="http://schemas.microsoft.com/office/drawing/2014/main" id="{9179F7F4-AC8A-A13E-3033-7EF7BD8045BE}"/>
              </a:ext>
            </a:extLst>
          </p:cNvPr>
          <p:cNvSpPr/>
          <p:nvPr/>
        </p:nvSpPr>
        <p:spPr>
          <a:xfrm>
            <a:off x="4508835" y="5761125"/>
            <a:ext cx="704673" cy="501680"/>
          </a:xfrm>
          <a:prstGeom prst="arc">
            <a:avLst>
              <a:gd name="adj1" fmla="val 12493732"/>
              <a:gd name="adj2" fmla="val 20366631"/>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sp>
        <p:nvSpPr>
          <p:cNvPr id="17" name="Arc 16">
            <a:extLst>
              <a:ext uri="{FF2B5EF4-FFF2-40B4-BE49-F238E27FC236}">
                <a16:creationId xmlns:a16="http://schemas.microsoft.com/office/drawing/2014/main" id="{ECC144B8-B1C7-6FEC-1F75-2CE38F612CAC}"/>
              </a:ext>
            </a:extLst>
          </p:cNvPr>
          <p:cNvSpPr/>
          <p:nvPr/>
        </p:nvSpPr>
        <p:spPr>
          <a:xfrm rot="10800000">
            <a:off x="4508835" y="6158103"/>
            <a:ext cx="704673" cy="501680"/>
          </a:xfrm>
          <a:prstGeom prst="arc">
            <a:avLst>
              <a:gd name="adj1" fmla="val 12700588"/>
              <a:gd name="adj2" fmla="val 20125963"/>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sp>
        <p:nvSpPr>
          <p:cNvPr id="18" name="Arc 17">
            <a:extLst>
              <a:ext uri="{FF2B5EF4-FFF2-40B4-BE49-F238E27FC236}">
                <a16:creationId xmlns:a16="http://schemas.microsoft.com/office/drawing/2014/main" id="{1F33CD71-4C9A-BF14-2FDC-D58EEBF538A3}"/>
              </a:ext>
            </a:extLst>
          </p:cNvPr>
          <p:cNvSpPr/>
          <p:nvPr/>
        </p:nvSpPr>
        <p:spPr>
          <a:xfrm rot="10800000">
            <a:off x="4502504" y="5786758"/>
            <a:ext cx="704673" cy="501680"/>
          </a:xfrm>
          <a:prstGeom prst="arc">
            <a:avLst>
              <a:gd name="adj1" fmla="val 12660474"/>
              <a:gd name="adj2" fmla="val 19827664"/>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sp>
        <p:nvSpPr>
          <p:cNvPr id="19" name="Arc 18">
            <a:extLst>
              <a:ext uri="{FF2B5EF4-FFF2-40B4-BE49-F238E27FC236}">
                <a16:creationId xmlns:a16="http://schemas.microsoft.com/office/drawing/2014/main" id="{22EABC11-90FF-F517-5DFD-14B3786B34B8}"/>
              </a:ext>
            </a:extLst>
          </p:cNvPr>
          <p:cNvSpPr/>
          <p:nvPr/>
        </p:nvSpPr>
        <p:spPr>
          <a:xfrm rot="10800000">
            <a:off x="4502505" y="5212768"/>
            <a:ext cx="704673" cy="501680"/>
          </a:xfrm>
          <a:prstGeom prst="arc">
            <a:avLst>
              <a:gd name="adj1" fmla="val 12660474"/>
              <a:gd name="adj2" fmla="val 19827664"/>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sp>
        <p:nvSpPr>
          <p:cNvPr id="20" name="Arc 19">
            <a:extLst>
              <a:ext uri="{FF2B5EF4-FFF2-40B4-BE49-F238E27FC236}">
                <a16:creationId xmlns:a16="http://schemas.microsoft.com/office/drawing/2014/main" id="{73B18924-6567-8DA0-2748-88CD174CC402}"/>
              </a:ext>
            </a:extLst>
          </p:cNvPr>
          <p:cNvSpPr/>
          <p:nvPr/>
        </p:nvSpPr>
        <p:spPr>
          <a:xfrm rot="10800000">
            <a:off x="4509536" y="4715791"/>
            <a:ext cx="704673" cy="501680"/>
          </a:xfrm>
          <a:prstGeom prst="arc">
            <a:avLst>
              <a:gd name="adj1" fmla="val 12660474"/>
              <a:gd name="adj2" fmla="val 19827664"/>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cxnSp>
        <p:nvCxnSpPr>
          <p:cNvPr id="21" name="Straight Arrow Connector 20">
            <a:extLst>
              <a:ext uri="{FF2B5EF4-FFF2-40B4-BE49-F238E27FC236}">
                <a16:creationId xmlns:a16="http://schemas.microsoft.com/office/drawing/2014/main" id="{6048EC07-DC6E-E183-2B83-D7ADEF30C3E1}"/>
              </a:ext>
            </a:extLst>
          </p:cNvPr>
          <p:cNvCxnSpPr>
            <a:cxnSpLocks/>
          </p:cNvCxnSpPr>
          <p:nvPr/>
        </p:nvCxnSpPr>
        <p:spPr>
          <a:xfrm>
            <a:off x="5299403" y="4893324"/>
            <a:ext cx="0" cy="779321"/>
          </a:xfrm>
          <a:prstGeom prst="straightConnector1">
            <a:avLst/>
          </a:prstGeom>
          <a:ln w="38100">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A731B5CB-DB0A-9A05-A198-A979F620C536}"/>
              </a:ext>
            </a:extLst>
          </p:cNvPr>
          <p:cNvCxnSpPr>
            <a:cxnSpLocks/>
          </p:cNvCxnSpPr>
          <p:nvPr/>
        </p:nvCxnSpPr>
        <p:spPr>
          <a:xfrm>
            <a:off x="5433625" y="5360210"/>
            <a:ext cx="0" cy="779321"/>
          </a:xfrm>
          <a:prstGeom prst="straightConnector1">
            <a:avLst/>
          </a:prstGeom>
          <a:ln w="38100">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8F1F15F5-C818-0B43-BB96-06E411F83BAE}"/>
              </a:ext>
            </a:extLst>
          </p:cNvPr>
          <p:cNvCxnSpPr>
            <a:cxnSpLocks/>
          </p:cNvCxnSpPr>
          <p:nvPr/>
        </p:nvCxnSpPr>
        <p:spPr>
          <a:xfrm>
            <a:off x="5336152" y="5828000"/>
            <a:ext cx="0" cy="779321"/>
          </a:xfrm>
          <a:prstGeom prst="straightConnector1">
            <a:avLst/>
          </a:prstGeom>
          <a:ln w="38100">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7C97DE72-1DDB-87DF-7448-82BA4FAEC55C}"/>
              </a:ext>
            </a:extLst>
          </p:cNvPr>
          <p:cNvCxnSpPr>
            <a:cxnSpLocks/>
          </p:cNvCxnSpPr>
          <p:nvPr/>
        </p:nvCxnSpPr>
        <p:spPr>
          <a:xfrm>
            <a:off x="5438820" y="4362115"/>
            <a:ext cx="0" cy="779321"/>
          </a:xfrm>
          <a:prstGeom prst="straightConnector1">
            <a:avLst/>
          </a:prstGeom>
          <a:ln w="38100">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45C32A43-3BF3-EA90-8D32-75E61CF7E7C9}"/>
                  </a:ext>
                </a:extLst>
              </p:cNvPr>
              <p:cNvSpPr txBox="1"/>
              <p:nvPr/>
            </p:nvSpPr>
            <p:spPr>
              <a:xfrm>
                <a:off x="5443019" y="4476950"/>
                <a:ext cx="44082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lumMod val="95000"/>
                                  <a:lumOff val="5000"/>
                                </a:schemeClr>
                              </a:solidFill>
                              <a:latin typeface="Cambria Math" panose="02040503050406030204" pitchFamily="18" charset="0"/>
                            </a:rPr>
                          </m:ctrlPr>
                        </m:sSubPr>
                        <m:e>
                          <m:r>
                            <a:rPr lang="en-US" sz="2400" b="0" i="1" smtClean="0">
                              <a:solidFill>
                                <a:schemeClr val="tx1">
                                  <a:lumMod val="95000"/>
                                  <a:lumOff val="5000"/>
                                </a:schemeClr>
                              </a:solidFill>
                              <a:latin typeface="Cambria Math" panose="02040503050406030204" pitchFamily="18" charset="0"/>
                            </a:rPr>
                            <m:t>𝑈</m:t>
                          </m:r>
                        </m:e>
                        <m:sub>
                          <m:r>
                            <a:rPr lang="en-US" sz="2400" b="0" i="1" smtClean="0">
                              <a:solidFill>
                                <a:schemeClr val="tx1">
                                  <a:lumMod val="95000"/>
                                  <a:lumOff val="5000"/>
                                </a:schemeClr>
                              </a:solidFill>
                              <a:latin typeface="Cambria Math" panose="02040503050406030204" pitchFamily="18" charset="0"/>
                            </a:rPr>
                            <m:t>1</m:t>
                          </m:r>
                        </m:sub>
                      </m:sSub>
                    </m:oMath>
                  </m:oMathPara>
                </a14:m>
                <a:endParaRPr lang="en-US" sz="2400" b="0" dirty="0">
                  <a:solidFill>
                    <a:schemeClr val="tx1">
                      <a:lumMod val="95000"/>
                      <a:lumOff val="5000"/>
                    </a:schemeClr>
                  </a:solidFill>
                </a:endParaRPr>
              </a:p>
            </p:txBody>
          </p:sp>
        </mc:Choice>
        <mc:Fallback>
          <p:sp>
            <p:nvSpPr>
              <p:cNvPr id="25" name="TextBox 24">
                <a:extLst>
                  <a:ext uri="{FF2B5EF4-FFF2-40B4-BE49-F238E27FC236}">
                    <a16:creationId xmlns:a16="http://schemas.microsoft.com/office/drawing/2014/main" id="{45C32A43-3BF3-EA90-8D32-75E61CF7E7C9}"/>
                  </a:ext>
                </a:extLst>
              </p:cNvPr>
              <p:cNvSpPr txBox="1">
                <a:spLocks noRot="1" noChangeAspect="1" noMove="1" noResize="1" noEditPoints="1" noAdjustHandles="1" noChangeArrowheads="1" noChangeShapeType="1" noTextEdit="1"/>
              </p:cNvSpPr>
              <p:nvPr/>
            </p:nvSpPr>
            <p:spPr>
              <a:xfrm>
                <a:off x="5443019" y="4476950"/>
                <a:ext cx="440826" cy="461665"/>
              </a:xfrm>
              <a:prstGeom prst="rect">
                <a:avLst/>
              </a:prstGeom>
              <a:blipFill>
                <a:blip r:embed="rId6"/>
                <a:stretch>
                  <a:fillRect l="-2778" r="-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1004DC4-6F62-45EA-8689-6DFDA87D1DD7}"/>
                  </a:ext>
                </a:extLst>
              </p:cNvPr>
              <p:cNvSpPr txBox="1"/>
              <p:nvPr/>
            </p:nvSpPr>
            <p:spPr>
              <a:xfrm>
                <a:off x="3944473" y="3962303"/>
                <a:ext cx="60470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𝒰</m:t>
                      </m:r>
                    </m:oMath>
                  </m:oMathPara>
                </a14:m>
                <a:endParaRPr lang="en-US" sz="2800" dirty="0"/>
              </a:p>
            </p:txBody>
          </p:sp>
        </mc:Choice>
        <mc:Fallback xmlns="">
          <p:sp>
            <p:nvSpPr>
              <p:cNvPr id="10" name="TextBox 9">
                <a:extLst>
                  <a:ext uri="{FF2B5EF4-FFF2-40B4-BE49-F238E27FC236}">
                    <a16:creationId xmlns:a16="http://schemas.microsoft.com/office/drawing/2014/main" id="{91004DC4-6F62-45EA-8689-6DFDA87D1DD7}"/>
                  </a:ext>
                </a:extLst>
              </p:cNvPr>
              <p:cNvSpPr txBox="1">
                <a:spLocks noRot="1" noChangeAspect="1" noMove="1" noResize="1" noEditPoints="1" noAdjustHandles="1" noChangeArrowheads="1" noChangeShapeType="1" noTextEdit="1"/>
              </p:cNvSpPr>
              <p:nvPr/>
            </p:nvSpPr>
            <p:spPr>
              <a:xfrm>
                <a:off x="3944473" y="3962303"/>
                <a:ext cx="604702" cy="523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7E45CAC7-B870-8E01-F9AD-20F7C388B5A5}"/>
                  </a:ext>
                </a:extLst>
              </p:cNvPr>
              <p:cNvSpPr txBox="1"/>
              <p:nvPr/>
            </p:nvSpPr>
            <p:spPr>
              <a:xfrm>
                <a:off x="5433625" y="5002616"/>
                <a:ext cx="44082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lumMod val="95000"/>
                                  <a:lumOff val="5000"/>
                                </a:schemeClr>
                              </a:solidFill>
                              <a:latin typeface="Cambria Math" panose="02040503050406030204" pitchFamily="18" charset="0"/>
                            </a:rPr>
                          </m:ctrlPr>
                        </m:sSubPr>
                        <m:e>
                          <m:r>
                            <a:rPr lang="en-US" sz="2400" b="0" i="1" smtClean="0">
                              <a:solidFill>
                                <a:schemeClr val="tx1">
                                  <a:lumMod val="95000"/>
                                  <a:lumOff val="5000"/>
                                </a:schemeClr>
                              </a:solidFill>
                              <a:latin typeface="Cambria Math" panose="02040503050406030204" pitchFamily="18" charset="0"/>
                            </a:rPr>
                            <m:t>𝑈</m:t>
                          </m:r>
                        </m:e>
                        <m:sub>
                          <m:r>
                            <a:rPr lang="en-US" sz="2400" b="0" i="1" smtClean="0">
                              <a:solidFill>
                                <a:schemeClr val="tx1">
                                  <a:lumMod val="95000"/>
                                  <a:lumOff val="5000"/>
                                </a:schemeClr>
                              </a:solidFill>
                              <a:latin typeface="Cambria Math" panose="02040503050406030204" pitchFamily="18" charset="0"/>
                            </a:rPr>
                            <m:t>2</m:t>
                          </m:r>
                        </m:sub>
                      </m:sSub>
                    </m:oMath>
                  </m:oMathPara>
                </a14:m>
                <a:endParaRPr lang="en-US" sz="2400" b="0" dirty="0">
                  <a:solidFill>
                    <a:schemeClr val="tx1">
                      <a:lumMod val="95000"/>
                      <a:lumOff val="5000"/>
                    </a:schemeClr>
                  </a:solidFill>
                </a:endParaRPr>
              </a:p>
            </p:txBody>
          </p:sp>
        </mc:Choice>
        <mc:Fallback>
          <p:sp>
            <p:nvSpPr>
              <p:cNvPr id="26" name="TextBox 25">
                <a:extLst>
                  <a:ext uri="{FF2B5EF4-FFF2-40B4-BE49-F238E27FC236}">
                    <a16:creationId xmlns:a16="http://schemas.microsoft.com/office/drawing/2014/main" id="{7E45CAC7-B870-8E01-F9AD-20F7C388B5A5}"/>
                  </a:ext>
                </a:extLst>
              </p:cNvPr>
              <p:cNvSpPr txBox="1">
                <a:spLocks noRot="1" noChangeAspect="1" noMove="1" noResize="1" noEditPoints="1" noAdjustHandles="1" noChangeArrowheads="1" noChangeShapeType="1" noTextEdit="1"/>
              </p:cNvSpPr>
              <p:nvPr/>
            </p:nvSpPr>
            <p:spPr>
              <a:xfrm>
                <a:off x="5433625" y="5002616"/>
                <a:ext cx="440826" cy="461665"/>
              </a:xfrm>
              <a:prstGeom prst="rect">
                <a:avLst/>
              </a:prstGeom>
              <a:blipFill>
                <a:blip r:embed="rId8"/>
                <a:stretch>
                  <a:fillRect l="-2778"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260B1B27-77DF-656C-BA04-E9D19976DF65}"/>
                  </a:ext>
                </a:extLst>
              </p:cNvPr>
              <p:cNvSpPr txBox="1"/>
              <p:nvPr/>
            </p:nvSpPr>
            <p:spPr>
              <a:xfrm>
                <a:off x="5439404" y="5530292"/>
                <a:ext cx="44082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lumMod val="95000"/>
                                  <a:lumOff val="5000"/>
                                </a:schemeClr>
                              </a:solidFill>
                              <a:latin typeface="Cambria Math" panose="02040503050406030204" pitchFamily="18" charset="0"/>
                            </a:rPr>
                          </m:ctrlPr>
                        </m:sSubPr>
                        <m:e>
                          <m:r>
                            <a:rPr lang="en-US" sz="2400" b="0" i="1" smtClean="0">
                              <a:solidFill>
                                <a:schemeClr val="tx1">
                                  <a:lumMod val="95000"/>
                                  <a:lumOff val="5000"/>
                                </a:schemeClr>
                              </a:solidFill>
                              <a:latin typeface="Cambria Math" panose="02040503050406030204" pitchFamily="18" charset="0"/>
                            </a:rPr>
                            <m:t>𝑈</m:t>
                          </m:r>
                        </m:e>
                        <m:sub>
                          <m:r>
                            <a:rPr lang="en-US" sz="2400" b="0" i="1" smtClean="0">
                              <a:solidFill>
                                <a:schemeClr val="tx1">
                                  <a:lumMod val="95000"/>
                                  <a:lumOff val="5000"/>
                                </a:schemeClr>
                              </a:solidFill>
                              <a:latin typeface="Cambria Math" panose="02040503050406030204" pitchFamily="18" charset="0"/>
                            </a:rPr>
                            <m:t>3</m:t>
                          </m:r>
                        </m:sub>
                      </m:sSub>
                    </m:oMath>
                  </m:oMathPara>
                </a14:m>
                <a:endParaRPr lang="en-US" sz="2400" b="0" dirty="0">
                  <a:solidFill>
                    <a:schemeClr val="tx1">
                      <a:lumMod val="95000"/>
                      <a:lumOff val="5000"/>
                    </a:schemeClr>
                  </a:solidFill>
                </a:endParaRPr>
              </a:p>
            </p:txBody>
          </p:sp>
        </mc:Choice>
        <mc:Fallback>
          <p:sp>
            <p:nvSpPr>
              <p:cNvPr id="27" name="TextBox 26">
                <a:extLst>
                  <a:ext uri="{FF2B5EF4-FFF2-40B4-BE49-F238E27FC236}">
                    <a16:creationId xmlns:a16="http://schemas.microsoft.com/office/drawing/2014/main" id="{260B1B27-77DF-656C-BA04-E9D19976DF65}"/>
                  </a:ext>
                </a:extLst>
              </p:cNvPr>
              <p:cNvSpPr txBox="1">
                <a:spLocks noRot="1" noChangeAspect="1" noMove="1" noResize="1" noEditPoints="1" noAdjustHandles="1" noChangeArrowheads="1" noChangeShapeType="1" noTextEdit="1"/>
              </p:cNvSpPr>
              <p:nvPr/>
            </p:nvSpPr>
            <p:spPr>
              <a:xfrm>
                <a:off x="5439404" y="5530292"/>
                <a:ext cx="440826" cy="461665"/>
              </a:xfrm>
              <a:prstGeom prst="rect">
                <a:avLst/>
              </a:prstGeom>
              <a:blipFill>
                <a:blip r:embed="rId9"/>
                <a:stretch>
                  <a:fillRect l="-2778" r="-8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D1520B1A-5D44-4B8D-1ABF-BDDC5E58FEBF}"/>
                  </a:ext>
                </a:extLst>
              </p:cNvPr>
              <p:cNvSpPr txBox="1"/>
              <p:nvPr/>
            </p:nvSpPr>
            <p:spPr>
              <a:xfrm>
                <a:off x="5433625" y="6016527"/>
                <a:ext cx="44082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lumMod val="95000"/>
                                  <a:lumOff val="5000"/>
                                </a:schemeClr>
                              </a:solidFill>
                              <a:latin typeface="Cambria Math" panose="02040503050406030204" pitchFamily="18" charset="0"/>
                            </a:rPr>
                          </m:ctrlPr>
                        </m:sSubPr>
                        <m:e>
                          <m:r>
                            <a:rPr lang="en-US" sz="2400" b="0" i="1" smtClean="0">
                              <a:solidFill>
                                <a:schemeClr val="tx1">
                                  <a:lumMod val="95000"/>
                                  <a:lumOff val="5000"/>
                                </a:schemeClr>
                              </a:solidFill>
                              <a:latin typeface="Cambria Math" panose="02040503050406030204" pitchFamily="18" charset="0"/>
                            </a:rPr>
                            <m:t>𝑈</m:t>
                          </m:r>
                        </m:e>
                        <m:sub>
                          <m:r>
                            <a:rPr lang="en-US" sz="2400" b="0" i="1" smtClean="0">
                              <a:solidFill>
                                <a:schemeClr val="tx1">
                                  <a:lumMod val="95000"/>
                                  <a:lumOff val="5000"/>
                                </a:schemeClr>
                              </a:solidFill>
                              <a:latin typeface="Cambria Math" panose="02040503050406030204" pitchFamily="18" charset="0"/>
                            </a:rPr>
                            <m:t>4</m:t>
                          </m:r>
                        </m:sub>
                      </m:sSub>
                    </m:oMath>
                  </m:oMathPara>
                </a14:m>
                <a:endParaRPr lang="en-US" sz="2400" b="0">
                  <a:solidFill>
                    <a:schemeClr val="tx1">
                      <a:lumMod val="95000"/>
                      <a:lumOff val="5000"/>
                    </a:schemeClr>
                  </a:solidFill>
                </a:endParaRPr>
              </a:p>
            </p:txBody>
          </p:sp>
        </mc:Choice>
        <mc:Fallback>
          <p:sp>
            <p:nvSpPr>
              <p:cNvPr id="28" name="TextBox 27">
                <a:extLst>
                  <a:ext uri="{FF2B5EF4-FFF2-40B4-BE49-F238E27FC236}">
                    <a16:creationId xmlns:a16="http://schemas.microsoft.com/office/drawing/2014/main" id="{D1520B1A-5D44-4B8D-1ABF-BDDC5E58FEBF}"/>
                  </a:ext>
                </a:extLst>
              </p:cNvPr>
              <p:cNvSpPr txBox="1">
                <a:spLocks noRot="1" noChangeAspect="1" noMove="1" noResize="1" noEditPoints="1" noAdjustHandles="1" noChangeArrowheads="1" noChangeShapeType="1" noTextEdit="1"/>
              </p:cNvSpPr>
              <p:nvPr/>
            </p:nvSpPr>
            <p:spPr>
              <a:xfrm>
                <a:off x="5433625" y="6016527"/>
                <a:ext cx="440826" cy="461665"/>
              </a:xfrm>
              <a:prstGeom prst="rect">
                <a:avLst/>
              </a:prstGeom>
              <a:blipFill>
                <a:blip r:embed="rId10"/>
                <a:stretch>
                  <a:fillRect l="-2778" r="-11111"/>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3B41BDE7-6A41-9558-6D4F-BE98414A0377}"/>
              </a:ext>
            </a:extLst>
          </p:cNvPr>
          <p:cNvCxnSpPr>
            <a:cxnSpLocks/>
          </p:cNvCxnSpPr>
          <p:nvPr/>
        </p:nvCxnSpPr>
        <p:spPr>
          <a:xfrm>
            <a:off x="6083805" y="5485509"/>
            <a:ext cx="78958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8455B00-E432-604B-2E9D-753E4A7177BC}"/>
                  </a:ext>
                </a:extLst>
              </p:cNvPr>
              <p:cNvSpPr txBox="1"/>
              <p:nvPr/>
            </p:nvSpPr>
            <p:spPr>
              <a:xfrm>
                <a:off x="6191662" y="5002616"/>
                <a:ext cx="55217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𝑓</m:t>
                          </m:r>
                        </m:e>
                        <m:sup>
                          <m:r>
                            <a:rPr lang="en-US" sz="2400" b="0" i="1" smtClean="0">
                              <a:latin typeface="Cambria Math" panose="02040503050406030204" pitchFamily="18" charset="0"/>
                            </a:rPr>
                            <m:t>−1</m:t>
                          </m:r>
                        </m:sup>
                      </m:sSup>
                    </m:oMath>
                  </m:oMathPara>
                </a14:m>
                <a:endParaRPr lang="en-US" sz="2400"/>
              </a:p>
            </p:txBody>
          </p:sp>
        </mc:Choice>
        <mc:Fallback xmlns="">
          <p:sp>
            <p:nvSpPr>
              <p:cNvPr id="32" name="TextBox 31">
                <a:extLst>
                  <a:ext uri="{FF2B5EF4-FFF2-40B4-BE49-F238E27FC236}">
                    <a16:creationId xmlns:a16="http://schemas.microsoft.com/office/drawing/2014/main" id="{68455B00-E432-604B-2E9D-753E4A7177BC}"/>
                  </a:ext>
                </a:extLst>
              </p:cNvPr>
              <p:cNvSpPr txBox="1">
                <a:spLocks noRot="1" noChangeAspect="1" noMove="1" noResize="1" noEditPoints="1" noAdjustHandles="1" noChangeArrowheads="1" noChangeShapeType="1" noTextEdit="1"/>
              </p:cNvSpPr>
              <p:nvPr/>
            </p:nvSpPr>
            <p:spPr>
              <a:xfrm>
                <a:off x="6191662" y="5002616"/>
                <a:ext cx="552177" cy="461665"/>
              </a:xfrm>
              <a:prstGeom prst="rect">
                <a:avLst/>
              </a:prstGeom>
              <a:blipFill>
                <a:blip r:embed="rId11"/>
                <a:stretch>
                  <a:fillRect l="-10000" r="-17778" b="-18667"/>
                </a:stretch>
              </a:blipFill>
            </p:spPr>
            <p:txBody>
              <a:bodyPr/>
              <a:lstStyle/>
              <a:p>
                <a:r>
                  <a:rPr lang="en-US">
                    <a:noFill/>
                  </a:rPr>
                  <a:t> </a:t>
                </a:r>
              </a:p>
            </p:txBody>
          </p:sp>
        </mc:Fallback>
      </mc:AlternateContent>
      <p:sp>
        <p:nvSpPr>
          <p:cNvPr id="34" name="Oval 33">
            <a:extLst>
              <a:ext uri="{FF2B5EF4-FFF2-40B4-BE49-F238E27FC236}">
                <a16:creationId xmlns:a16="http://schemas.microsoft.com/office/drawing/2014/main" id="{73A16EB5-C262-A9F7-8451-8420C51D6BDC}"/>
              </a:ext>
            </a:extLst>
          </p:cNvPr>
          <p:cNvSpPr/>
          <p:nvPr/>
        </p:nvSpPr>
        <p:spPr>
          <a:xfrm>
            <a:off x="7104865" y="5978052"/>
            <a:ext cx="591669" cy="262024"/>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0C0A27C3-269B-9946-1922-B8D18963757A}"/>
              </a:ext>
            </a:extLst>
          </p:cNvPr>
          <p:cNvSpPr/>
          <p:nvPr/>
        </p:nvSpPr>
        <p:spPr>
          <a:xfrm>
            <a:off x="8032714" y="5993173"/>
            <a:ext cx="591669" cy="262024"/>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6AFB928-1679-EE2E-8D85-943342C044DA}"/>
              </a:ext>
            </a:extLst>
          </p:cNvPr>
          <p:cNvSpPr/>
          <p:nvPr/>
        </p:nvSpPr>
        <p:spPr>
          <a:xfrm>
            <a:off x="7092755" y="5690436"/>
            <a:ext cx="591669" cy="262024"/>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7DFF4A4-76E3-B783-62C1-46CCB4F5A84A}"/>
              </a:ext>
            </a:extLst>
          </p:cNvPr>
          <p:cNvSpPr/>
          <p:nvPr/>
        </p:nvSpPr>
        <p:spPr>
          <a:xfrm>
            <a:off x="8032714" y="5690436"/>
            <a:ext cx="591669" cy="262024"/>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F3E7547-AA4A-412C-4851-379C826D37F2}"/>
              </a:ext>
            </a:extLst>
          </p:cNvPr>
          <p:cNvSpPr/>
          <p:nvPr/>
        </p:nvSpPr>
        <p:spPr>
          <a:xfrm>
            <a:off x="7092755" y="5297421"/>
            <a:ext cx="591669" cy="262024"/>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E9D1CB5-5276-B07E-66BC-645CF8746E90}"/>
              </a:ext>
            </a:extLst>
          </p:cNvPr>
          <p:cNvSpPr/>
          <p:nvPr/>
        </p:nvSpPr>
        <p:spPr>
          <a:xfrm>
            <a:off x="8032714" y="5283955"/>
            <a:ext cx="591669" cy="262024"/>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0F70431-646A-FF32-47A7-8D91F6C03992}"/>
              </a:ext>
            </a:extLst>
          </p:cNvPr>
          <p:cNvSpPr/>
          <p:nvPr/>
        </p:nvSpPr>
        <p:spPr>
          <a:xfrm>
            <a:off x="7102358" y="4997463"/>
            <a:ext cx="591669" cy="262024"/>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26A1EB4-A956-26A0-A0F2-D35ED85AA0A4}"/>
              </a:ext>
            </a:extLst>
          </p:cNvPr>
          <p:cNvSpPr/>
          <p:nvPr/>
        </p:nvSpPr>
        <p:spPr>
          <a:xfrm>
            <a:off x="8032714" y="4993685"/>
            <a:ext cx="591669" cy="262024"/>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c 42">
            <a:extLst>
              <a:ext uri="{FF2B5EF4-FFF2-40B4-BE49-F238E27FC236}">
                <a16:creationId xmlns:a16="http://schemas.microsoft.com/office/drawing/2014/main" id="{9466A4EA-C885-EF1F-88D4-51BBCA559B7B}"/>
              </a:ext>
            </a:extLst>
          </p:cNvPr>
          <p:cNvSpPr/>
          <p:nvPr/>
        </p:nvSpPr>
        <p:spPr>
          <a:xfrm>
            <a:off x="7099086" y="5628756"/>
            <a:ext cx="1525297" cy="1177808"/>
          </a:xfrm>
          <a:prstGeom prst="arc">
            <a:avLst>
              <a:gd name="adj1" fmla="val 21305421"/>
              <a:gd name="adj2" fmla="val 11318279"/>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Arc 43">
            <a:extLst>
              <a:ext uri="{FF2B5EF4-FFF2-40B4-BE49-F238E27FC236}">
                <a16:creationId xmlns:a16="http://schemas.microsoft.com/office/drawing/2014/main" id="{67DD9762-C090-5DD4-8363-478AA7751F98}"/>
              </a:ext>
            </a:extLst>
          </p:cNvPr>
          <p:cNvSpPr/>
          <p:nvPr/>
        </p:nvSpPr>
        <p:spPr>
          <a:xfrm>
            <a:off x="7696533" y="5917671"/>
            <a:ext cx="336181" cy="370835"/>
          </a:xfrm>
          <a:prstGeom prst="arc">
            <a:avLst>
              <a:gd name="adj1" fmla="val 21305421"/>
              <a:gd name="adj2" fmla="val 11073793"/>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Arc 48">
            <a:extLst>
              <a:ext uri="{FF2B5EF4-FFF2-40B4-BE49-F238E27FC236}">
                <a16:creationId xmlns:a16="http://schemas.microsoft.com/office/drawing/2014/main" id="{440DC9AD-A870-BB1B-4F20-472BFB0C2177}"/>
              </a:ext>
            </a:extLst>
          </p:cNvPr>
          <p:cNvSpPr/>
          <p:nvPr/>
        </p:nvSpPr>
        <p:spPr>
          <a:xfrm rot="10800000">
            <a:off x="7099086" y="4487036"/>
            <a:ext cx="1525297" cy="1177808"/>
          </a:xfrm>
          <a:prstGeom prst="arc">
            <a:avLst>
              <a:gd name="adj1" fmla="val 21305421"/>
              <a:gd name="adj2" fmla="val 3283930"/>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Arc 49">
            <a:extLst>
              <a:ext uri="{FF2B5EF4-FFF2-40B4-BE49-F238E27FC236}">
                <a16:creationId xmlns:a16="http://schemas.microsoft.com/office/drawing/2014/main" id="{521624E8-7AA5-EA88-CABA-9701AF11CF5D}"/>
              </a:ext>
            </a:extLst>
          </p:cNvPr>
          <p:cNvSpPr/>
          <p:nvPr/>
        </p:nvSpPr>
        <p:spPr>
          <a:xfrm rot="10800000">
            <a:off x="7092755" y="4497579"/>
            <a:ext cx="1525297" cy="1177808"/>
          </a:xfrm>
          <a:prstGeom prst="arc">
            <a:avLst>
              <a:gd name="adj1" fmla="val 7456766"/>
              <a:gd name="adj2" fmla="val 11032300"/>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Oval 50">
            <a:extLst>
              <a:ext uri="{FF2B5EF4-FFF2-40B4-BE49-F238E27FC236}">
                <a16:creationId xmlns:a16="http://schemas.microsoft.com/office/drawing/2014/main" id="{82DF36F6-E2F7-A70C-830A-51633D0C889E}"/>
              </a:ext>
            </a:extLst>
          </p:cNvPr>
          <p:cNvSpPr/>
          <p:nvPr/>
        </p:nvSpPr>
        <p:spPr>
          <a:xfrm>
            <a:off x="7487717" y="4486080"/>
            <a:ext cx="735371" cy="181166"/>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c 52">
            <a:extLst>
              <a:ext uri="{FF2B5EF4-FFF2-40B4-BE49-F238E27FC236}">
                <a16:creationId xmlns:a16="http://schemas.microsoft.com/office/drawing/2014/main" id="{BB0F9CEF-F26F-B655-9886-67F14D9B8706}"/>
              </a:ext>
            </a:extLst>
          </p:cNvPr>
          <p:cNvSpPr/>
          <p:nvPr/>
        </p:nvSpPr>
        <p:spPr>
          <a:xfrm rot="10800000">
            <a:off x="7692386" y="4935658"/>
            <a:ext cx="336181" cy="370835"/>
          </a:xfrm>
          <a:prstGeom prst="arc">
            <a:avLst>
              <a:gd name="adj1" fmla="val 21305421"/>
              <a:gd name="adj2" fmla="val 11073793"/>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Oval 53">
            <a:extLst>
              <a:ext uri="{FF2B5EF4-FFF2-40B4-BE49-F238E27FC236}">
                <a16:creationId xmlns:a16="http://schemas.microsoft.com/office/drawing/2014/main" id="{013965D8-C545-4123-BDB4-B5FADD44DC42}"/>
              </a:ext>
            </a:extLst>
          </p:cNvPr>
          <p:cNvSpPr/>
          <p:nvPr/>
        </p:nvSpPr>
        <p:spPr>
          <a:xfrm>
            <a:off x="7487716" y="4240770"/>
            <a:ext cx="735371" cy="181166"/>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c 54">
            <a:extLst>
              <a:ext uri="{FF2B5EF4-FFF2-40B4-BE49-F238E27FC236}">
                <a16:creationId xmlns:a16="http://schemas.microsoft.com/office/drawing/2014/main" id="{66964FBE-8B53-324D-C9CC-D86BB27F8081}"/>
              </a:ext>
            </a:extLst>
          </p:cNvPr>
          <p:cNvSpPr/>
          <p:nvPr/>
        </p:nvSpPr>
        <p:spPr>
          <a:xfrm rot="10800000">
            <a:off x="7487715" y="3994257"/>
            <a:ext cx="735371" cy="625238"/>
          </a:xfrm>
          <a:prstGeom prst="arc">
            <a:avLst>
              <a:gd name="adj1" fmla="val 21305421"/>
              <a:gd name="adj2" fmla="val 11318279"/>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146747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5E7E8D-4795-84FF-4747-FF4E56908E0D}"/>
            </a:ext>
          </a:extLst>
        </p:cNvPr>
        <p:cNvGrpSpPr/>
        <p:nvPr/>
      </p:nvGrpSpPr>
      <p:grpSpPr>
        <a:xfrm>
          <a:off x="0" y="0"/>
          <a:ext cx="0" cy="0"/>
          <a:chOff x="0" y="0"/>
          <a:chExt cx="0" cy="0"/>
        </a:xfrm>
      </p:grpSpPr>
      <p:sp>
        <p:nvSpPr>
          <p:cNvPr id="45" name="Arc 44">
            <a:extLst>
              <a:ext uri="{FF2B5EF4-FFF2-40B4-BE49-F238E27FC236}">
                <a16:creationId xmlns:a16="http://schemas.microsoft.com/office/drawing/2014/main" id="{D7F04AE1-48ED-B50E-E731-F8F2FE1A4700}"/>
              </a:ext>
            </a:extLst>
          </p:cNvPr>
          <p:cNvSpPr/>
          <p:nvPr/>
        </p:nvSpPr>
        <p:spPr>
          <a:xfrm>
            <a:off x="7684957" y="5276065"/>
            <a:ext cx="63496" cy="841762"/>
          </a:xfrm>
          <a:prstGeom prst="arc">
            <a:avLst>
              <a:gd name="adj1" fmla="val 5986534"/>
              <a:gd name="adj2" fmla="val 15904438"/>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Arc 45">
            <a:extLst>
              <a:ext uri="{FF2B5EF4-FFF2-40B4-BE49-F238E27FC236}">
                <a16:creationId xmlns:a16="http://schemas.microsoft.com/office/drawing/2014/main" id="{BD65E832-4912-21E7-3B17-AFAAA729D244}"/>
              </a:ext>
            </a:extLst>
          </p:cNvPr>
          <p:cNvSpPr/>
          <p:nvPr/>
        </p:nvSpPr>
        <p:spPr>
          <a:xfrm>
            <a:off x="7084793" y="5293720"/>
            <a:ext cx="63496" cy="841762"/>
          </a:xfrm>
          <a:prstGeom prst="arc">
            <a:avLst>
              <a:gd name="adj1" fmla="val 5986534"/>
              <a:gd name="adj2" fmla="val 15904438"/>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Arc 46">
            <a:extLst>
              <a:ext uri="{FF2B5EF4-FFF2-40B4-BE49-F238E27FC236}">
                <a16:creationId xmlns:a16="http://schemas.microsoft.com/office/drawing/2014/main" id="{D943FB73-FA96-BFE3-B818-DAD14AEF74AC}"/>
              </a:ext>
            </a:extLst>
          </p:cNvPr>
          <p:cNvSpPr/>
          <p:nvPr/>
        </p:nvSpPr>
        <p:spPr>
          <a:xfrm>
            <a:off x="8028250" y="5276065"/>
            <a:ext cx="63496" cy="841762"/>
          </a:xfrm>
          <a:prstGeom prst="arc">
            <a:avLst>
              <a:gd name="adj1" fmla="val 5986534"/>
              <a:gd name="adj2" fmla="val 15904438"/>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Arc 47">
            <a:extLst>
              <a:ext uri="{FF2B5EF4-FFF2-40B4-BE49-F238E27FC236}">
                <a16:creationId xmlns:a16="http://schemas.microsoft.com/office/drawing/2014/main" id="{15D049E5-5AF5-0BC1-AD94-9DA28B738CB3}"/>
              </a:ext>
            </a:extLst>
          </p:cNvPr>
          <p:cNvSpPr/>
          <p:nvPr/>
        </p:nvSpPr>
        <p:spPr>
          <a:xfrm>
            <a:off x="8608651" y="5276065"/>
            <a:ext cx="63496" cy="841762"/>
          </a:xfrm>
          <a:prstGeom prst="arc">
            <a:avLst>
              <a:gd name="adj1" fmla="val 5986534"/>
              <a:gd name="adj2" fmla="val 15904438"/>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itle 1">
            <a:extLst>
              <a:ext uri="{FF2B5EF4-FFF2-40B4-BE49-F238E27FC236}">
                <a16:creationId xmlns:a16="http://schemas.microsoft.com/office/drawing/2014/main" id="{16A022AC-CC20-3B02-EB18-B8175CD84312}"/>
              </a:ext>
            </a:extLst>
          </p:cNvPr>
          <p:cNvSpPr>
            <a:spLocks noGrp="1"/>
          </p:cNvSpPr>
          <p:nvPr>
            <p:ph type="title"/>
          </p:nvPr>
        </p:nvSpPr>
        <p:spPr/>
        <p:txBody>
          <a:bodyPr/>
          <a:lstStyle/>
          <a:p>
            <a:r>
              <a:rPr lang="en-US" sz="4000" dirty="0">
                <a:latin typeface="Assistant" pitchFamily="2" charset="-79"/>
                <a:cs typeface="Assistant" pitchFamily="2" charset="-79"/>
              </a:rPr>
              <a:t>Mapper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FEC2AC-2417-BE42-3FC8-A3752C7E1B9F}"/>
                  </a:ext>
                </a:extLst>
              </p:cNvPr>
              <p:cNvSpPr>
                <a:spLocks noGrp="1"/>
              </p:cNvSpPr>
              <p:nvPr>
                <p:ph idx="1"/>
              </p:nvPr>
            </p:nvSpPr>
            <p:spPr>
              <a:xfrm>
                <a:off x="600635" y="1643529"/>
                <a:ext cx="10990729" cy="2324493"/>
              </a:xfrm>
            </p:spPr>
            <p:txBody>
              <a:bodyPr>
                <a:normAutofit/>
              </a:bodyPr>
              <a:lstStyle/>
              <a:p>
                <a:pPr marL="0" indent="0">
                  <a:buNone/>
                </a:pPr>
                <a:r>
                  <a:rPr lang="en-US" sz="2800" dirty="0"/>
                  <a:t>Soft clustering algorithm represented as a graph.</a:t>
                </a:r>
              </a:p>
              <a:p>
                <a:pPr marL="0" indent="0">
                  <a:buNone/>
                </a:pPr>
                <a:r>
                  <a:rPr lang="en-US" sz="2800" dirty="0"/>
                  <a:t>Given a filter </a:t>
                </a:r>
                <a14:m>
                  <m:oMath xmlns:m="http://schemas.openxmlformats.org/officeDocument/2006/math">
                    <m:r>
                      <a:rPr lang="en-US" sz="2800" b="0" i="1" smtClean="0">
                        <a:latin typeface="Cambria Math" panose="02040503050406030204" pitchFamily="18" charset="0"/>
                      </a:rPr>
                      <m:t>𝑓</m:t>
                    </m:r>
                    <m:r>
                      <a:rPr lang="en-US" sz="2800" b="0" i="1" smtClean="0">
                        <a:latin typeface="Cambria Math" panose="02040503050406030204" pitchFamily="18" charset="0"/>
                      </a:rPr>
                      <m:t>:</m:t>
                    </m:r>
                    <m:r>
                      <a:rPr lang="en-US" sz="2800" b="0" i="1" smtClean="0">
                        <a:latin typeface="Cambria Math" panose="02040503050406030204" pitchFamily="18" charset="0"/>
                      </a:rPr>
                      <m:t>𝑋</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ℝ</m:t>
                        </m:r>
                      </m:e>
                      <m:sup>
                        <m:r>
                          <a:rPr lang="en-US" sz="2800" b="0" i="1" smtClean="0">
                            <a:latin typeface="Cambria Math" panose="02040503050406030204" pitchFamily="18" charset="0"/>
                          </a:rPr>
                          <m:t>𝑛</m:t>
                        </m:r>
                      </m:sup>
                    </m:sSup>
                  </m:oMath>
                </a14:m>
                <a:r>
                  <a:rPr lang="en-US" sz="2800" dirty="0"/>
                  <a:t>, cover </a:t>
                </a:r>
                <a14:m>
                  <m:oMath xmlns:m="http://schemas.openxmlformats.org/officeDocument/2006/math">
                    <m:r>
                      <a:rPr lang="en-US" sz="2800" b="0" i="1" smtClean="0">
                        <a:latin typeface="Cambria Math" panose="02040503050406030204" pitchFamily="18" charset="0"/>
                      </a:rPr>
                      <m:t>𝒰</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𝑈</m:t>
                                </m:r>
                              </m:e>
                              <m:sub>
                                <m:r>
                                  <a:rPr lang="en-US" sz="2800" b="0" i="1" smtClean="0">
                                    <a:latin typeface="Cambria Math" panose="02040503050406030204" pitchFamily="18" charset="0"/>
                                  </a:rPr>
                                  <m:t>𝑖</m:t>
                                </m:r>
                              </m:sub>
                            </m:sSub>
                          </m:e>
                        </m:d>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𝐼</m:t>
                        </m:r>
                      </m:sub>
                    </m:sSub>
                  </m:oMath>
                </a14:m>
                <a:r>
                  <a:rPr lang="en-US" sz="2800" dirty="0"/>
                  <a:t> of </a:t>
                </a:r>
                <a14:m>
                  <m:oMath xmlns:m="http://schemas.openxmlformats.org/officeDocument/2006/math">
                    <m:r>
                      <a:rPr lang="en-US" sz="2800" b="0" i="1" smtClean="0">
                        <a:latin typeface="Cambria Math" panose="02040503050406030204" pitchFamily="18" charset="0"/>
                      </a:rPr>
                      <m:t>𝑓</m:t>
                    </m:r>
                    <m:r>
                      <a:rPr lang="en-US" sz="2800" b="0" i="1" smtClean="0">
                        <a:latin typeface="Cambria Math" panose="02040503050406030204" pitchFamily="18" charset="0"/>
                      </a:rPr>
                      <m:t>(</m:t>
                    </m:r>
                    <m:r>
                      <a:rPr lang="en-US" sz="2800" b="0" i="1" smtClean="0">
                        <a:latin typeface="Cambria Math" panose="02040503050406030204" pitchFamily="18" charset="0"/>
                      </a:rPr>
                      <m:t>𝑋</m:t>
                    </m:r>
                    <m:r>
                      <a:rPr lang="en-US" sz="2800" b="0" i="1" smtClean="0">
                        <a:latin typeface="Cambria Math" panose="02040503050406030204" pitchFamily="18" charset="0"/>
                      </a:rPr>
                      <m:t>)</m:t>
                    </m:r>
                  </m:oMath>
                </a14:m>
                <a:r>
                  <a:rPr lang="en-US" sz="2800" dirty="0"/>
                  <a:t>, clustering algorithm:</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𝑀</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𝑓</m:t>
                          </m:r>
                          <m:r>
                            <a:rPr lang="en-US" sz="2800" b="0" i="1" smtClean="0">
                              <a:latin typeface="Cambria Math" panose="02040503050406030204" pitchFamily="18" charset="0"/>
                            </a:rPr>
                            <m:t>,</m:t>
                          </m:r>
                          <m:r>
                            <a:rPr lang="en-US" sz="2800" b="0" i="1" smtClean="0">
                              <a:latin typeface="Cambria Math" panose="02040503050406030204" pitchFamily="18" charset="0"/>
                            </a:rPr>
                            <m:t>𝒰</m:t>
                          </m:r>
                        </m:e>
                      </m:d>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𝒩</m:t>
                          </m:r>
                        </m:e>
                        <m:sup>
                          <m:r>
                            <a:rPr lang="en-US" sz="2800" b="0" i="1" smtClean="0">
                              <a:latin typeface="Cambria Math" panose="02040503050406030204" pitchFamily="18" charset="0"/>
                            </a:rPr>
                            <m:t>1</m:t>
                          </m:r>
                        </m:sup>
                      </m:sSup>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𝑓</m:t>
                          </m:r>
                        </m:e>
                        <m:sup>
                          <m:r>
                            <a:rPr lang="en-US" sz="2800" b="0" i="1" smtClean="0">
                              <a:latin typeface="Cambria Math" panose="02040503050406030204" pitchFamily="18" charset="0"/>
                            </a:rPr>
                            <m:t>−1</m:t>
                          </m:r>
                        </m:sup>
                      </m:sSup>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𝒰</m:t>
                          </m:r>
                        </m:e>
                      </m:d>
                      <m:r>
                        <a:rPr lang="en-US" sz="2800" b="0" i="1" smtClean="0">
                          <a:latin typeface="Cambria Math" panose="02040503050406030204" pitchFamily="18" charset="0"/>
                        </a:rPr>
                        <m:t>)</m:t>
                      </m:r>
                    </m:oMath>
                  </m:oMathPara>
                </a14:m>
                <a:endParaRPr lang="en-US" sz="2800" dirty="0"/>
              </a:p>
            </p:txBody>
          </p:sp>
        </mc:Choice>
        <mc:Fallback xmlns="">
          <p:sp>
            <p:nvSpPr>
              <p:cNvPr id="3" name="Content Placeholder 2">
                <a:extLst>
                  <a:ext uri="{FF2B5EF4-FFF2-40B4-BE49-F238E27FC236}">
                    <a16:creationId xmlns:a16="http://schemas.microsoft.com/office/drawing/2014/main" id="{4DFEC2AC-2417-BE42-3FC8-A3752C7E1B9F}"/>
                  </a:ext>
                </a:extLst>
              </p:cNvPr>
              <p:cNvSpPr>
                <a:spLocks noGrp="1" noRot="1" noChangeAspect="1" noMove="1" noResize="1" noEditPoints="1" noAdjustHandles="1" noChangeArrowheads="1" noChangeShapeType="1" noTextEdit="1"/>
              </p:cNvSpPr>
              <p:nvPr>
                <p:ph idx="1"/>
              </p:nvPr>
            </p:nvSpPr>
            <p:spPr>
              <a:xfrm>
                <a:off x="600635" y="1643529"/>
                <a:ext cx="10990729" cy="2324493"/>
              </a:xfrm>
              <a:blipFill>
                <a:blip r:embed="rId2"/>
                <a:stretch>
                  <a:fillRect l="-1155" t="-1087"/>
                </a:stretch>
              </a:blipFill>
            </p:spPr>
            <p:txBody>
              <a:bodyPr/>
              <a:lstStyle/>
              <a:p>
                <a:r>
                  <a:rPr lang="en-CH">
                    <a:noFill/>
                  </a:rPr>
                  <a:t> </a:t>
                </a:r>
              </a:p>
            </p:txBody>
          </p:sp>
        </mc:Fallback>
      </mc:AlternateContent>
      <p:sp>
        <p:nvSpPr>
          <p:cNvPr id="4" name="Oval 3">
            <a:extLst>
              <a:ext uri="{FF2B5EF4-FFF2-40B4-BE49-F238E27FC236}">
                <a16:creationId xmlns:a16="http://schemas.microsoft.com/office/drawing/2014/main" id="{D789986D-86AD-507B-0E74-2F49984C0AE1}"/>
              </a:ext>
            </a:extLst>
          </p:cNvPr>
          <p:cNvSpPr/>
          <p:nvPr/>
        </p:nvSpPr>
        <p:spPr>
          <a:xfrm>
            <a:off x="1249978" y="4362115"/>
            <a:ext cx="1544406" cy="2369965"/>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c 4">
            <a:extLst>
              <a:ext uri="{FF2B5EF4-FFF2-40B4-BE49-F238E27FC236}">
                <a16:creationId xmlns:a16="http://schemas.microsoft.com/office/drawing/2014/main" id="{6845C864-CDC3-875C-58FB-9D27582FD0DE}"/>
              </a:ext>
            </a:extLst>
          </p:cNvPr>
          <p:cNvSpPr/>
          <p:nvPr/>
        </p:nvSpPr>
        <p:spPr>
          <a:xfrm>
            <a:off x="1485746" y="4950764"/>
            <a:ext cx="635356" cy="1188768"/>
          </a:xfrm>
          <a:prstGeom prst="arc">
            <a:avLst>
              <a:gd name="adj1" fmla="val 17514905"/>
              <a:gd name="adj2" fmla="val 4199055"/>
            </a:avLst>
          </a:prstGeom>
          <a:ln w="28575">
            <a:solidFill>
              <a:schemeClr val="accent4">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Arc 5">
            <a:extLst>
              <a:ext uri="{FF2B5EF4-FFF2-40B4-BE49-F238E27FC236}">
                <a16:creationId xmlns:a16="http://schemas.microsoft.com/office/drawing/2014/main" id="{E60DDD38-E740-F62D-C116-3397A1325A95}"/>
              </a:ext>
            </a:extLst>
          </p:cNvPr>
          <p:cNvSpPr/>
          <p:nvPr/>
        </p:nvSpPr>
        <p:spPr>
          <a:xfrm>
            <a:off x="1846700" y="5003212"/>
            <a:ext cx="635356" cy="1136319"/>
          </a:xfrm>
          <a:prstGeom prst="arc">
            <a:avLst>
              <a:gd name="adj1" fmla="val 5586531"/>
              <a:gd name="adj2" fmla="val 16047009"/>
            </a:avLst>
          </a:prstGeom>
          <a:ln w="28575">
            <a:solidFill>
              <a:schemeClr val="accent4">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2439066-CC1B-B26E-A50A-AB2988E7BD00}"/>
                  </a:ext>
                </a:extLst>
              </p:cNvPr>
              <p:cNvSpPr txBox="1"/>
              <p:nvPr/>
            </p:nvSpPr>
            <p:spPr>
              <a:xfrm>
                <a:off x="345877" y="5786140"/>
                <a:ext cx="91440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𝑋</m:t>
                      </m:r>
                    </m:oMath>
                  </m:oMathPara>
                </a14:m>
                <a:endParaRPr lang="en-US"/>
              </a:p>
            </p:txBody>
          </p:sp>
        </mc:Choice>
        <mc:Fallback xmlns="">
          <p:sp>
            <p:nvSpPr>
              <p:cNvPr id="9" name="TextBox 8">
                <a:extLst>
                  <a:ext uri="{FF2B5EF4-FFF2-40B4-BE49-F238E27FC236}">
                    <a16:creationId xmlns:a16="http://schemas.microsoft.com/office/drawing/2014/main" id="{D2439066-CC1B-B26E-A50A-AB2988E7BD00}"/>
                  </a:ext>
                </a:extLst>
              </p:cNvPr>
              <p:cNvSpPr txBox="1">
                <a:spLocks noRot="1" noChangeAspect="1" noMove="1" noResize="1" noEditPoints="1" noAdjustHandles="1" noChangeArrowheads="1" noChangeShapeType="1" noTextEdit="1"/>
              </p:cNvSpPr>
              <p:nvPr/>
            </p:nvSpPr>
            <p:spPr>
              <a:xfrm>
                <a:off x="345877" y="5786140"/>
                <a:ext cx="914400" cy="523220"/>
              </a:xfrm>
              <a:prstGeom prst="rect">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A08C106E-F123-3305-7A17-A16C4CF880AA}"/>
              </a:ext>
            </a:extLst>
          </p:cNvPr>
          <p:cNvCxnSpPr>
            <a:cxnSpLocks/>
          </p:cNvCxnSpPr>
          <p:nvPr/>
        </p:nvCxnSpPr>
        <p:spPr>
          <a:xfrm>
            <a:off x="3087061" y="5464828"/>
            <a:ext cx="1115736"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D640FFE-908D-A716-BFDE-096FD0FD35C0}"/>
                  </a:ext>
                </a:extLst>
              </p:cNvPr>
              <p:cNvSpPr txBox="1"/>
              <p:nvPr/>
            </p:nvSpPr>
            <p:spPr>
              <a:xfrm>
                <a:off x="3254797" y="4981935"/>
                <a:ext cx="78026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oMath>
                  </m:oMathPara>
                </a14:m>
                <a:endParaRPr lang="en-US" sz="2400"/>
              </a:p>
            </p:txBody>
          </p:sp>
        </mc:Choice>
        <mc:Fallback xmlns="">
          <p:sp>
            <p:nvSpPr>
              <p:cNvPr id="8" name="TextBox 7">
                <a:extLst>
                  <a:ext uri="{FF2B5EF4-FFF2-40B4-BE49-F238E27FC236}">
                    <a16:creationId xmlns:a16="http://schemas.microsoft.com/office/drawing/2014/main" id="{4D640FFE-908D-A716-BFDE-096FD0FD35C0}"/>
                  </a:ext>
                </a:extLst>
              </p:cNvPr>
              <p:cNvSpPr txBox="1">
                <a:spLocks noRot="1" noChangeAspect="1" noMove="1" noResize="1" noEditPoints="1" noAdjustHandles="1" noChangeArrowheads="1" noChangeShapeType="1" noTextEdit="1"/>
              </p:cNvSpPr>
              <p:nvPr/>
            </p:nvSpPr>
            <p:spPr>
              <a:xfrm>
                <a:off x="3254797" y="4981935"/>
                <a:ext cx="780263" cy="461665"/>
              </a:xfrm>
              <a:prstGeom prst="rect">
                <a:avLst/>
              </a:prstGeom>
              <a:blipFill>
                <a:blip r:embed="rId4"/>
                <a:stretch>
                  <a:fillRect b="-17105"/>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249DF813-2907-8C71-5ABC-B0E738395DD3}"/>
              </a:ext>
            </a:extLst>
          </p:cNvPr>
          <p:cNvCxnSpPr>
            <a:cxnSpLocks/>
          </p:cNvCxnSpPr>
          <p:nvPr/>
        </p:nvCxnSpPr>
        <p:spPr>
          <a:xfrm>
            <a:off x="4861173" y="4406472"/>
            <a:ext cx="0" cy="2214693"/>
          </a:xfrm>
          <a:prstGeom prst="line">
            <a:avLst/>
          </a:prstGeom>
          <a:ln w="38100"/>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38A9F7E-22B9-4094-4378-DD0C35597309}"/>
                  </a:ext>
                </a:extLst>
              </p:cNvPr>
              <p:cNvSpPr txBox="1"/>
              <p:nvPr/>
            </p:nvSpPr>
            <p:spPr>
              <a:xfrm>
                <a:off x="4209306" y="6478192"/>
                <a:ext cx="47641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ℝ</m:t>
                      </m:r>
                    </m:oMath>
                  </m:oMathPara>
                </a14:m>
                <a:endParaRPr lang="en-US" sz="2400"/>
              </a:p>
            </p:txBody>
          </p:sp>
        </mc:Choice>
        <mc:Fallback xmlns="">
          <p:sp>
            <p:nvSpPr>
              <p:cNvPr id="12" name="TextBox 11">
                <a:extLst>
                  <a:ext uri="{FF2B5EF4-FFF2-40B4-BE49-F238E27FC236}">
                    <a16:creationId xmlns:a16="http://schemas.microsoft.com/office/drawing/2014/main" id="{D38A9F7E-22B9-4094-4378-DD0C35597309}"/>
                  </a:ext>
                </a:extLst>
              </p:cNvPr>
              <p:cNvSpPr txBox="1">
                <a:spLocks noRot="1" noChangeAspect="1" noMove="1" noResize="1" noEditPoints="1" noAdjustHandles="1" noChangeArrowheads="1" noChangeShapeType="1" noTextEdit="1"/>
              </p:cNvSpPr>
              <p:nvPr/>
            </p:nvSpPr>
            <p:spPr>
              <a:xfrm>
                <a:off x="4209306" y="6478192"/>
                <a:ext cx="476412" cy="461665"/>
              </a:xfrm>
              <a:prstGeom prst="rect">
                <a:avLst/>
              </a:prstGeom>
              <a:blipFill>
                <a:blip r:embed="rId5"/>
                <a:stretch>
                  <a:fillRect/>
                </a:stretch>
              </a:blipFill>
            </p:spPr>
            <p:txBody>
              <a:bodyPr/>
              <a:lstStyle/>
              <a:p>
                <a:r>
                  <a:rPr lang="en-US">
                    <a:noFill/>
                  </a:rPr>
                  <a:t> </a:t>
                </a:r>
              </a:p>
            </p:txBody>
          </p:sp>
        </mc:Fallback>
      </mc:AlternateContent>
      <p:sp>
        <p:nvSpPr>
          <p:cNvPr id="13" name="Arc 12">
            <a:extLst>
              <a:ext uri="{FF2B5EF4-FFF2-40B4-BE49-F238E27FC236}">
                <a16:creationId xmlns:a16="http://schemas.microsoft.com/office/drawing/2014/main" id="{681910F1-2891-80D9-C4D8-A0B58F56C919}"/>
              </a:ext>
            </a:extLst>
          </p:cNvPr>
          <p:cNvSpPr/>
          <p:nvPr/>
        </p:nvSpPr>
        <p:spPr>
          <a:xfrm>
            <a:off x="4508836" y="4325924"/>
            <a:ext cx="704673" cy="501680"/>
          </a:xfrm>
          <a:prstGeom prst="arc">
            <a:avLst>
              <a:gd name="adj1" fmla="val 12616214"/>
              <a:gd name="adj2" fmla="val 19875604"/>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sp>
        <p:nvSpPr>
          <p:cNvPr id="14" name="Arc 13">
            <a:extLst>
              <a:ext uri="{FF2B5EF4-FFF2-40B4-BE49-F238E27FC236}">
                <a16:creationId xmlns:a16="http://schemas.microsoft.com/office/drawing/2014/main" id="{868BB08E-A7CD-52FA-E78A-12C14E793CEA}"/>
              </a:ext>
            </a:extLst>
          </p:cNvPr>
          <p:cNvSpPr/>
          <p:nvPr/>
        </p:nvSpPr>
        <p:spPr>
          <a:xfrm>
            <a:off x="4508835" y="4751776"/>
            <a:ext cx="704673" cy="501680"/>
          </a:xfrm>
          <a:prstGeom prst="arc">
            <a:avLst>
              <a:gd name="adj1" fmla="val 12331736"/>
              <a:gd name="adj2" fmla="val 19866796"/>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sp>
        <p:nvSpPr>
          <p:cNvPr id="15" name="Arc 14">
            <a:extLst>
              <a:ext uri="{FF2B5EF4-FFF2-40B4-BE49-F238E27FC236}">
                <a16:creationId xmlns:a16="http://schemas.microsoft.com/office/drawing/2014/main" id="{BDA4F339-4238-DACC-A543-BAAD313E4767}"/>
              </a:ext>
            </a:extLst>
          </p:cNvPr>
          <p:cNvSpPr/>
          <p:nvPr/>
        </p:nvSpPr>
        <p:spPr>
          <a:xfrm>
            <a:off x="4509536" y="5248191"/>
            <a:ext cx="704673" cy="501680"/>
          </a:xfrm>
          <a:prstGeom prst="arc">
            <a:avLst>
              <a:gd name="adj1" fmla="val 12302464"/>
              <a:gd name="adj2" fmla="val 20125963"/>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sp>
        <p:nvSpPr>
          <p:cNvPr id="16" name="Arc 15">
            <a:extLst>
              <a:ext uri="{FF2B5EF4-FFF2-40B4-BE49-F238E27FC236}">
                <a16:creationId xmlns:a16="http://schemas.microsoft.com/office/drawing/2014/main" id="{19366AA9-E53F-474C-5BAD-44322ABDB3CB}"/>
              </a:ext>
            </a:extLst>
          </p:cNvPr>
          <p:cNvSpPr/>
          <p:nvPr/>
        </p:nvSpPr>
        <p:spPr>
          <a:xfrm>
            <a:off x="4508835" y="5761125"/>
            <a:ext cx="704673" cy="501680"/>
          </a:xfrm>
          <a:prstGeom prst="arc">
            <a:avLst>
              <a:gd name="adj1" fmla="val 12493732"/>
              <a:gd name="adj2" fmla="val 20366631"/>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sp>
        <p:nvSpPr>
          <p:cNvPr id="17" name="Arc 16">
            <a:extLst>
              <a:ext uri="{FF2B5EF4-FFF2-40B4-BE49-F238E27FC236}">
                <a16:creationId xmlns:a16="http://schemas.microsoft.com/office/drawing/2014/main" id="{5AD9635C-867C-9CC8-CD5B-748A5DA2489D}"/>
              </a:ext>
            </a:extLst>
          </p:cNvPr>
          <p:cNvSpPr/>
          <p:nvPr/>
        </p:nvSpPr>
        <p:spPr>
          <a:xfrm rot="10800000">
            <a:off x="4508835" y="6158103"/>
            <a:ext cx="704673" cy="501680"/>
          </a:xfrm>
          <a:prstGeom prst="arc">
            <a:avLst>
              <a:gd name="adj1" fmla="val 12700588"/>
              <a:gd name="adj2" fmla="val 20125963"/>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sp>
        <p:nvSpPr>
          <p:cNvPr id="18" name="Arc 17">
            <a:extLst>
              <a:ext uri="{FF2B5EF4-FFF2-40B4-BE49-F238E27FC236}">
                <a16:creationId xmlns:a16="http://schemas.microsoft.com/office/drawing/2014/main" id="{352B4DDC-5FC3-5D0F-4C54-FFFB73245FCE}"/>
              </a:ext>
            </a:extLst>
          </p:cNvPr>
          <p:cNvSpPr/>
          <p:nvPr/>
        </p:nvSpPr>
        <p:spPr>
          <a:xfrm rot="10800000">
            <a:off x="4502504" y="5786758"/>
            <a:ext cx="704673" cy="501680"/>
          </a:xfrm>
          <a:prstGeom prst="arc">
            <a:avLst>
              <a:gd name="adj1" fmla="val 12660474"/>
              <a:gd name="adj2" fmla="val 19827664"/>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sp>
        <p:nvSpPr>
          <p:cNvPr id="19" name="Arc 18">
            <a:extLst>
              <a:ext uri="{FF2B5EF4-FFF2-40B4-BE49-F238E27FC236}">
                <a16:creationId xmlns:a16="http://schemas.microsoft.com/office/drawing/2014/main" id="{A9BEC6FD-57CC-58BA-190B-4F7015BAAC6D}"/>
              </a:ext>
            </a:extLst>
          </p:cNvPr>
          <p:cNvSpPr/>
          <p:nvPr/>
        </p:nvSpPr>
        <p:spPr>
          <a:xfrm rot="10800000">
            <a:off x="4502505" y="5212768"/>
            <a:ext cx="704673" cy="501680"/>
          </a:xfrm>
          <a:prstGeom prst="arc">
            <a:avLst>
              <a:gd name="adj1" fmla="val 12660474"/>
              <a:gd name="adj2" fmla="val 19827664"/>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sp>
        <p:nvSpPr>
          <p:cNvPr id="20" name="Arc 19">
            <a:extLst>
              <a:ext uri="{FF2B5EF4-FFF2-40B4-BE49-F238E27FC236}">
                <a16:creationId xmlns:a16="http://schemas.microsoft.com/office/drawing/2014/main" id="{2E7F5E45-E700-AA45-6A69-212CB12B0E12}"/>
              </a:ext>
            </a:extLst>
          </p:cNvPr>
          <p:cNvSpPr/>
          <p:nvPr/>
        </p:nvSpPr>
        <p:spPr>
          <a:xfrm rot="10800000">
            <a:off x="4509536" y="4715791"/>
            <a:ext cx="704673" cy="501680"/>
          </a:xfrm>
          <a:prstGeom prst="arc">
            <a:avLst>
              <a:gd name="adj1" fmla="val 12660474"/>
              <a:gd name="adj2" fmla="val 19827664"/>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cxnSp>
        <p:nvCxnSpPr>
          <p:cNvPr id="21" name="Straight Arrow Connector 20">
            <a:extLst>
              <a:ext uri="{FF2B5EF4-FFF2-40B4-BE49-F238E27FC236}">
                <a16:creationId xmlns:a16="http://schemas.microsoft.com/office/drawing/2014/main" id="{DA9842F8-9BEF-64EF-9C95-C8B2829DD38E}"/>
              </a:ext>
            </a:extLst>
          </p:cNvPr>
          <p:cNvCxnSpPr>
            <a:cxnSpLocks/>
          </p:cNvCxnSpPr>
          <p:nvPr/>
        </p:nvCxnSpPr>
        <p:spPr>
          <a:xfrm>
            <a:off x="5299403" y="4893324"/>
            <a:ext cx="0" cy="779321"/>
          </a:xfrm>
          <a:prstGeom prst="straightConnector1">
            <a:avLst/>
          </a:prstGeom>
          <a:ln w="38100">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63B67792-014C-1B1E-4303-778999BA9A66}"/>
              </a:ext>
            </a:extLst>
          </p:cNvPr>
          <p:cNvCxnSpPr>
            <a:cxnSpLocks/>
          </p:cNvCxnSpPr>
          <p:nvPr/>
        </p:nvCxnSpPr>
        <p:spPr>
          <a:xfrm>
            <a:off x="5433625" y="5360210"/>
            <a:ext cx="0" cy="779321"/>
          </a:xfrm>
          <a:prstGeom prst="straightConnector1">
            <a:avLst/>
          </a:prstGeom>
          <a:ln w="38100">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F918D554-C2C1-FD2B-5B81-CEF2D4B6DB4F}"/>
              </a:ext>
            </a:extLst>
          </p:cNvPr>
          <p:cNvCxnSpPr>
            <a:cxnSpLocks/>
          </p:cNvCxnSpPr>
          <p:nvPr/>
        </p:nvCxnSpPr>
        <p:spPr>
          <a:xfrm>
            <a:off x="5336152" y="5828000"/>
            <a:ext cx="0" cy="779321"/>
          </a:xfrm>
          <a:prstGeom prst="straightConnector1">
            <a:avLst/>
          </a:prstGeom>
          <a:ln w="38100">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F86C6378-9CFC-FC2D-4177-7680AD613665}"/>
              </a:ext>
            </a:extLst>
          </p:cNvPr>
          <p:cNvCxnSpPr>
            <a:cxnSpLocks/>
          </p:cNvCxnSpPr>
          <p:nvPr/>
        </p:nvCxnSpPr>
        <p:spPr>
          <a:xfrm>
            <a:off x="5438820" y="4362115"/>
            <a:ext cx="0" cy="779321"/>
          </a:xfrm>
          <a:prstGeom prst="straightConnector1">
            <a:avLst/>
          </a:prstGeom>
          <a:ln w="38100">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B36A2FC0-45FB-4F00-C097-6711022950F8}"/>
                  </a:ext>
                </a:extLst>
              </p:cNvPr>
              <p:cNvSpPr txBox="1"/>
              <p:nvPr/>
            </p:nvSpPr>
            <p:spPr>
              <a:xfrm>
                <a:off x="5443019" y="4476950"/>
                <a:ext cx="44082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lumMod val="95000"/>
                                  <a:lumOff val="5000"/>
                                </a:schemeClr>
                              </a:solidFill>
                              <a:latin typeface="Cambria Math" panose="02040503050406030204" pitchFamily="18" charset="0"/>
                            </a:rPr>
                          </m:ctrlPr>
                        </m:sSubPr>
                        <m:e>
                          <m:r>
                            <a:rPr lang="en-US" sz="2400" b="0" i="1" smtClean="0">
                              <a:solidFill>
                                <a:schemeClr val="tx1">
                                  <a:lumMod val="95000"/>
                                  <a:lumOff val="5000"/>
                                </a:schemeClr>
                              </a:solidFill>
                              <a:latin typeface="Cambria Math" panose="02040503050406030204" pitchFamily="18" charset="0"/>
                            </a:rPr>
                            <m:t>𝑈</m:t>
                          </m:r>
                        </m:e>
                        <m:sub>
                          <m:r>
                            <a:rPr lang="en-US" sz="2400" b="0" i="1" smtClean="0">
                              <a:solidFill>
                                <a:schemeClr val="tx1">
                                  <a:lumMod val="95000"/>
                                  <a:lumOff val="5000"/>
                                </a:schemeClr>
                              </a:solidFill>
                              <a:latin typeface="Cambria Math" panose="02040503050406030204" pitchFamily="18" charset="0"/>
                            </a:rPr>
                            <m:t>1</m:t>
                          </m:r>
                        </m:sub>
                      </m:sSub>
                    </m:oMath>
                  </m:oMathPara>
                </a14:m>
                <a:endParaRPr lang="en-US" sz="2400" b="0">
                  <a:solidFill>
                    <a:schemeClr val="tx1">
                      <a:lumMod val="95000"/>
                      <a:lumOff val="5000"/>
                    </a:schemeClr>
                  </a:solidFill>
                </a:endParaRPr>
              </a:p>
            </p:txBody>
          </p:sp>
        </mc:Choice>
        <mc:Fallback>
          <p:sp>
            <p:nvSpPr>
              <p:cNvPr id="25" name="TextBox 24">
                <a:extLst>
                  <a:ext uri="{FF2B5EF4-FFF2-40B4-BE49-F238E27FC236}">
                    <a16:creationId xmlns:a16="http://schemas.microsoft.com/office/drawing/2014/main" id="{B36A2FC0-45FB-4F00-C097-6711022950F8}"/>
                  </a:ext>
                </a:extLst>
              </p:cNvPr>
              <p:cNvSpPr txBox="1">
                <a:spLocks noRot="1" noChangeAspect="1" noMove="1" noResize="1" noEditPoints="1" noAdjustHandles="1" noChangeArrowheads="1" noChangeShapeType="1" noTextEdit="1"/>
              </p:cNvSpPr>
              <p:nvPr/>
            </p:nvSpPr>
            <p:spPr>
              <a:xfrm>
                <a:off x="5443019" y="4476950"/>
                <a:ext cx="440826" cy="461665"/>
              </a:xfrm>
              <a:prstGeom prst="rect">
                <a:avLst/>
              </a:prstGeom>
              <a:blipFill>
                <a:blip r:embed="rId6"/>
                <a:stretch>
                  <a:fillRect l="-2778" r="-8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7350C979-4A70-62B1-868D-083157E1737C}"/>
                  </a:ext>
                </a:extLst>
              </p:cNvPr>
              <p:cNvSpPr txBox="1"/>
              <p:nvPr/>
            </p:nvSpPr>
            <p:spPr>
              <a:xfrm>
                <a:off x="3944473" y="3962303"/>
                <a:ext cx="60470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tx1">
                              <a:lumMod val="95000"/>
                              <a:lumOff val="5000"/>
                            </a:schemeClr>
                          </a:solidFill>
                          <a:latin typeface="Cambria Math" panose="02040503050406030204" pitchFamily="18" charset="0"/>
                        </a:rPr>
                        <m:t>𝒰</m:t>
                      </m:r>
                    </m:oMath>
                  </m:oMathPara>
                </a14:m>
                <a:endParaRPr lang="en-US" sz="2800" dirty="0">
                  <a:solidFill>
                    <a:schemeClr val="tx1">
                      <a:lumMod val="95000"/>
                      <a:lumOff val="5000"/>
                    </a:schemeClr>
                  </a:solidFill>
                </a:endParaRPr>
              </a:p>
            </p:txBody>
          </p:sp>
        </mc:Choice>
        <mc:Fallback>
          <p:sp>
            <p:nvSpPr>
              <p:cNvPr id="10" name="TextBox 9">
                <a:extLst>
                  <a:ext uri="{FF2B5EF4-FFF2-40B4-BE49-F238E27FC236}">
                    <a16:creationId xmlns:a16="http://schemas.microsoft.com/office/drawing/2014/main" id="{7350C979-4A70-62B1-868D-083157E1737C}"/>
                  </a:ext>
                </a:extLst>
              </p:cNvPr>
              <p:cNvSpPr txBox="1">
                <a:spLocks noRot="1" noChangeAspect="1" noMove="1" noResize="1" noEditPoints="1" noAdjustHandles="1" noChangeArrowheads="1" noChangeShapeType="1" noTextEdit="1"/>
              </p:cNvSpPr>
              <p:nvPr/>
            </p:nvSpPr>
            <p:spPr>
              <a:xfrm>
                <a:off x="3944473" y="3962303"/>
                <a:ext cx="604702" cy="523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CAE1BC61-76EB-BE07-8260-3573ECE8302B}"/>
                  </a:ext>
                </a:extLst>
              </p:cNvPr>
              <p:cNvSpPr txBox="1"/>
              <p:nvPr/>
            </p:nvSpPr>
            <p:spPr>
              <a:xfrm>
                <a:off x="5433625" y="5002616"/>
                <a:ext cx="44082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lumMod val="95000"/>
                                  <a:lumOff val="5000"/>
                                </a:schemeClr>
                              </a:solidFill>
                              <a:latin typeface="Cambria Math" panose="02040503050406030204" pitchFamily="18" charset="0"/>
                            </a:rPr>
                          </m:ctrlPr>
                        </m:sSubPr>
                        <m:e>
                          <m:r>
                            <a:rPr lang="en-US" sz="2400" b="0" i="1" smtClean="0">
                              <a:solidFill>
                                <a:schemeClr val="tx1">
                                  <a:lumMod val="95000"/>
                                  <a:lumOff val="5000"/>
                                </a:schemeClr>
                              </a:solidFill>
                              <a:latin typeface="Cambria Math" panose="02040503050406030204" pitchFamily="18" charset="0"/>
                            </a:rPr>
                            <m:t>𝑈</m:t>
                          </m:r>
                        </m:e>
                        <m:sub>
                          <m:r>
                            <a:rPr lang="en-US" sz="2400" b="0" i="1" smtClean="0">
                              <a:solidFill>
                                <a:schemeClr val="tx1">
                                  <a:lumMod val="95000"/>
                                  <a:lumOff val="5000"/>
                                </a:schemeClr>
                              </a:solidFill>
                              <a:latin typeface="Cambria Math" panose="02040503050406030204" pitchFamily="18" charset="0"/>
                            </a:rPr>
                            <m:t>2</m:t>
                          </m:r>
                        </m:sub>
                      </m:sSub>
                    </m:oMath>
                  </m:oMathPara>
                </a14:m>
                <a:endParaRPr lang="en-US" sz="2400" b="0">
                  <a:solidFill>
                    <a:schemeClr val="tx1">
                      <a:lumMod val="95000"/>
                      <a:lumOff val="5000"/>
                    </a:schemeClr>
                  </a:solidFill>
                </a:endParaRPr>
              </a:p>
            </p:txBody>
          </p:sp>
        </mc:Choice>
        <mc:Fallback>
          <p:sp>
            <p:nvSpPr>
              <p:cNvPr id="26" name="TextBox 25">
                <a:extLst>
                  <a:ext uri="{FF2B5EF4-FFF2-40B4-BE49-F238E27FC236}">
                    <a16:creationId xmlns:a16="http://schemas.microsoft.com/office/drawing/2014/main" id="{CAE1BC61-76EB-BE07-8260-3573ECE8302B}"/>
                  </a:ext>
                </a:extLst>
              </p:cNvPr>
              <p:cNvSpPr txBox="1">
                <a:spLocks noRot="1" noChangeAspect="1" noMove="1" noResize="1" noEditPoints="1" noAdjustHandles="1" noChangeArrowheads="1" noChangeShapeType="1" noTextEdit="1"/>
              </p:cNvSpPr>
              <p:nvPr/>
            </p:nvSpPr>
            <p:spPr>
              <a:xfrm>
                <a:off x="5433625" y="5002616"/>
                <a:ext cx="440826" cy="461665"/>
              </a:xfrm>
              <a:prstGeom prst="rect">
                <a:avLst/>
              </a:prstGeom>
              <a:blipFill>
                <a:blip r:embed="rId2"/>
                <a:stretch>
                  <a:fillRect l="-2778" r="-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26A34B1C-B222-610D-E072-EE1FE675F48E}"/>
                  </a:ext>
                </a:extLst>
              </p:cNvPr>
              <p:cNvSpPr txBox="1"/>
              <p:nvPr/>
            </p:nvSpPr>
            <p:spPr>
              <a:xfrm>
                <a:off x="5439404" y="5530292"/>
                <a:ext cx="44082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lumMod val="95000"/>
                                  <a:lumOff val="5000"/>
                                </a:schemeClr>
                              </a:solidFill>
                              <a:latin typeface="Cambria Math" panose="02040503050406030204" pitchFamily="18" charset="0"/>
                            </a:rPr>
                          </m:ctrlPr>
                        </m:sSubPr>
                        <m:e>
                          <m:r>
                            <a:rPr lang="en-US" sz="2400" b="0" i="1" smtClean="0">
                              <a:solidFill>
                                <a:schemeClr val="tx1">
                                  <a:lumMod val="95000"/>
                                  <a:lumOff val="5000"/>
                                </a:schemeClr>
                              </a:solidFill>
                              <a:latin typeface="Cambria Math" panose="02040503050406030204" pitchFamily="18" charset="0"/>
                            </a:rPr>
                            <m:t>𝑈</m:t>
                          </m:r>
                        </m:e>
                        <m:sub>
                          <m:r>
                            <a:rPr lang="en-US" sz="2400" b="0" i="1" smtClean="0">
                              <a:solidFill>
                                <a:schemeClr val="tx1">
                                  <a:lumMod val="95000"/>
                                  <a:lumOff val="5000"/>
                                </a:schemeClr>
                              </a:solidFill>
                              <a:latin typeface="Cambria Math" panose="02040503050406030204" pitchFamily="18" charset="0"/>
                            </a:rPr>
                            <m:t>3</m:t>
                          </m:r>
                        </m:sub>
                      </m:sSub>
                    </m:oMath>
                  </m:oMathPara>
                </a14:m>
                <a:endParaRPr lang="en-US" sz="2400" b="0">
                  <a:solidFill>
                    <a:schemeClr val="tx1">
                      <a:lumMod val="95000"/>
                      <a:lumOff val="5000"/>
                    </a:schemeClr>
                  </a:solidFill>
                </a:endParaRPr>
              </a:p>
            </p:txBody>
          </p:sp>
        </mc:Choice>
        <mc:Fallback>
          <p:sp>
            <p:nvSpPr>
              <p:cNvPr id="27" name="TextBox 26">
                <a:extLst>
                  <a:ext uri="{FF2B5EF4-FFF2-40B4-BE49-F238E27FC236}">
                    <a16:creationId xmlns:a16="http://schemas.microsoft.com/office/drawing/2014/main" id="{26A34B1C-B222-610D-E072-EE1FE675F48E}"/>
                  </a:ext>
                </a:extLst>
              </p:cNvPr>
              <p:cNvSpPr txBox="1">
                <a:spLocks noRot="1" noChangeAspect="1" noMove="1" noResize="1" noEditPoints="1" noAdjustHandles="1" noChangeArrowheads="1" noChangeShapeType="1" noTextEdit="1"/>
              </p:cNvSpPr>
              <p:nvPr/>
            </p:nvSpPr>
            <p:spPr>
              <a:xfrm>
                <a:off x="5439404" y="5530292"/>
                <a:ext cx="440826" cy="461665"/>
              </a:xfrm>
              <a:prstGeom prst="rect">
                <a:avLst/>
              </a:prstGeom>
              <a:blipFill>
                <a:blip r:embed="rId8"/>
                <a:stretch>
                  <a:fillRect l="-2778" r="-8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BC490631-3F64-30B6-DA1A-E008864B5B6A}"/>
                  </a:ext>
                </a:extLst>
              </p:cNvPr>
              <p:cNvSpPr txBox="1"/>
              <p:nvPr/>
            </p:nvSpPr>
            <p:spPr>
              <a:xfrm>
                <a:off x="5433625" y="6016527"/>
                <a:ext cx="44082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lumMod val="95000"/>
                                  <a:lumOff val="5000"/>
                                </a:schemeClr>
                              </a:solidFill>
                              <a:latin typeface="Cambria Math" panose="02040503050406030204" pitchFamily="18" charset="0"/>
                            </a:rPr>
                          </m:ctrlPr>
                        </m:sSubPr>
                        <m:e>
                          <m:r>
                            <a:rPr lang="en-US" sz="2400" b="0" i="1" smtClean="0">
                              <a:solidFill>
                                <a:schemeClr val="tx1">
                                  <a:lumMod val="95000"/>
                                  <a:lumOff val="5000"/>
                                </a:schemeClr>
                              </a:solidFill>
                              <a:latin typeface="Cambria Math" panose="02040503050406030204" pitchFamily="18" charset="0"/>
                            </a:rPr>
                            <m:t>𝑈</m:t>
                          </m:r>
                        </m:e>
                        <m:sub>
                          <m:r>
                            <a:rPr lang="en-US" sz="2400" b="0" i="1" smtClean="0">
                              <a:solidFill>
                                <a:schemeClr val="tx1">
                                  <a:lumMod val="95000"/>
                                  <a:lumOff val="5000"/>
                                </a:schemeClr>
                              </a:solidFill>
                              <a:latin typeface="Cambria Math" panose="02040503050406030204" pitchFamily="18" charset="0"/>
                            </a:rPr>
                            <m:t>4</m:t>
                          </m:r>
                        </m:sub>
                      </m:sSub>
                    </m:oMath>
                  </m:oMathPara>
                </a14:m>
                <a:endParaRPr lang="en-US" sz="2400" b="0">
                  <a:solidFill>
                    <a:schemeClr val="tx1">
                      <a:lumMod val="95000"/>
                      <a:lumOff val="5000"/>
                    </a:schemeClr>
                  </a:solidFill>
                </a:endParaRPr>
              </a:p>
            </p:txBody>
          </p:sp>
        </mc:Choice>
        <mc:Fallback>
          <p:sp>
            <p:nvSpPr>
              <p:cNvPr id="28" name="TextBox 27">
                <a:extLst>
                  <a:ext uri="{FF2B5EF4-FFF2-40B4-BE49-F238E27FC236}">
                    <a16:creationId xmlns:a16="http://schemas.microsoft.com/office/drawing/2014/main" id="{BC490631-3F64-30B6-DA1A-E008864B5B6A}"/>
                  </a:ext>
                </a:extLst>
              </p:cNvPr>
              <p:cNvSpPr txBox="1">
                <a:spLocks noRot="1" noChangeAspect="1" noMove="1" noResize="1" noEditPoints="1" noAdjustHandles="1" noChangeArrowheads="1" noChangeShapeType="1" noTextEdit="1"/>
              </p:cNvSpPr>
              <p:nvPr/>
            </p:nvSpPr>
            <p:spPr>
              <a:xfrm>
                <a:off x="5433625" y="6016527"/>
                <a:ext cx="440826" cy="461665"/>
              </a:xfrm>
              <a:prstGeom prst="rect">
                <a:avLst/>
              </a:prstGeom>
              <a:blipFill>
                <a:blip r:embed="rId9"/>
                <a:stretch>
                  <a:fillRect l="-2778" r="-11111"/>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0F8B533B-BD06-6FAA-9862-790B41427103}"/>
              </a:ext>
            </a:extLst>
          </p:cNvPr>
          <p:cNvCxnSpPr>
            <a:cxnSpLocks/>
          </p:cNvCxnSpPr>
          <p:nvPr/>
        </p:nvCxnSpPr>
        <p:spPr>
          <a:xfrm>
            <a:off x="6083805" y="5485509"/>
            <a:ext cx="78958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6612128-4DBA-287C-E3DB-FEA5106A86D1}"/>
                  </a:ext>
                </a:extLst>
              </p:cNvPr>
              <p:cNvSpPr txBox="1"/>
              <p:nvPr/>
            </p:nvSpPr>
            <p:spPr>
              <a:xfrm>
                <a:off x="6191662" y="5002616"/>
                <a:ext cx="55217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𝑓</m:t>
                          </m:r>
                        </m:e>
                        <m:sup>
                          <m:r>
                            <a:rPr lang="en-US" sz="2400" b="0" i="1" smtClean="0">
                              <a:latin typeface="Cambria Math" panose="02040503050406030204" pitchFamily="18" charset="0"/>
                            </a:rPr>
                            <m:t>−1</m:t>
                          </m:r>
                        </m:sup>
                      </m:sSup>
                    </m:oMath>
                  </m:oMathPara>
                </a14:m>
                <a:endParaRPr lang="en-US" sz="2400"/>
              </a:p>
            </p:txBody>
          </p:sp>
        </mc:Choice>
        <mc:Fallback xmlns="">
          <p:sp>
            <p:nvSpPr>
              <p:cNvPr id="32" name="TextBox 31">
                <a:extLst>
                  <a:ext uri="{FF2B5EF4-FFF2-40B4-BE49-F238E27FC236}">
                    <a16:creationId xmlns:a16="http://schemas.microsoft.com/office/drawing/2014/main" id="{76612128-4DBA-287C-E3DB-FEA5106A86D1}"/>
                  </a:ext>
                </a:extLst>
              </p:cNvPr>
              <p:cNvSpPr txBox="1">
                <a:spLocks noRot="1" noChangeAspect="1" noMove="1" noResize="1" noEditPoints="1" noAdjustHandles="1" noChangeArrowheads="1" noChangeShapeType="1" noTextEdit="1"/>
              </p:cNvSpPr>
              <p:nvPr/>
            </p:nvSpPr>
            <p:spPr>
              <a:xfrm>
                <a:off x="6191662" y="5002616"/>
                <a:ext cx="552177" cy="461665"/>
              </a:xfrm>
              <a:prstGeom prst="rect">
                <a:avLst/>
              </a:prstGeom>
              <a:blipFill>
                <a:blip r:embed="rId11"/>
                <a:stretch>
                  <a:fillRect l="-10000" r="-17778" b="-18667"/>
                </a:stretch>
              </a:blipFill>
            </p:spPr>
            <p:txBody>
              <a:bodyPr/>
              <a:lstStyle/>
              <a:p>
                <a:r>
                  <a:rPr lang="en-US">
                    <a:noFill/>
                  </a:rPr>
                  <a:t> </a:t>
                </a:r>
              </a:p>
            </p:txBody>
          </p:sp>
        </mc:Fallback>
      </mc:AlternateContent>
      <p:sp>
        <p:nvSpPr>
          <p:cNvPr id="34" name="Oval 33">
            <a:extLst>
              <a:ext uri="{FF2B5EF4-FFF2-40B4-BE49-F238E27FC236}">
                <a16:creationId xmlns:a16="http://schemas.microsoft.com/office/drawing/2014/main" id="{31999C8E-55D3-F560-9EFF-C1BA5A08836E}"/>
              </a:ext>
            </a:extLst>
          </p:cNvPr>
          <p:cNvSpPr/>
          <p:nvPr/>
        </p:nvSpPr>
        <p:spPr>
          <a:xfrm>
            <a:off x="7104865" y="5978052"/>
            <a:ext cx="591669" cy="262024"/>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CF3EB63-0C02-B3B4-3274-E2A43A50F63E}"/>
              </a:ext>
            </a:extLst>
          </p:cNvPr>
          <p:cNvSpPr/>
          <p:nvPr/>
        </p:nvSpPr>
        <p:spPr>
          <a:xfrm>
            <a:off x="8032714" y="5993173"/>
            <a:ext cx="591669" cy="262024"/>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00BD7C6-4CC4-39E0-9EB8-9E015779E19F}"/>
              </a:ext>
            </a:extLst>
          </p:cNvPr>
          <p:cNvSpPr/>
          <p:nvPr/>
        </p:nvSpPr>
        <p:spPr>
          <a:xfrm>
            <a:off x="7092755" y="5690436"/>
            <a:ext cx="591669" cy="262024"/>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28584D7-41A1-0468-3760-E23FC2533F67}"/>
              </a:ext>
            </a:extLst>
          </p:cNvPr>
          <p:cNvSpPr/>
          <p:nvPr/>
        </p:nvSpPr>
        <p:spPr>
          <a:xfrm>
            <a:off x="8032714" y="5690436"/>
            <a:ext cx="591669" cy="262024"/>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5CBC608-3CB0-7AC8-3968-BEAE693F7E6D}"/>
              </a:ext>
            </a:extLst>
          </p:cNvPr>
          <p:cNvSpPr/>
          <p:nvPr/>
        </p:nvSpPr>
        <p:spPr>
          <a:xfrm>
            <a:off x="7092755" y="5297421"/>
            <a:ext cx="591669" cy="262024"/>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2BD4AACA-B7F6-ABD9-B884-B96A7C2D40DF}"/>
              </a:ext>
            </a:extLst>
          </p:cNvPr>
          <p:cNvSpPr/>
          <p:nvPr/>
        </p:nvSpPr>
        <p:spPr>
          <a:xfrm>
            <a:off x="8032714" y="5283955"/>
            <a:ext cx="591669" cy="262024"/>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0FF918ED-D95B-C69B-0403-019D4823B7CD}"/>
              </a:ext>
            </a:extLst>
          </p:cNvPr>
          <p:cNvSpPr/>
          <p:nvPr/>
        </p:nvSpPr>
        <p:spPr>
          <a:xfrm>
            <a:off x="7102358" y="4997463"/>
            <a:ext cx="591669" cy="262024"/>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DF86B24-9BA0-D2C3-85F3-E384BEA04E6A}"/>
              </a:ext>
            </a:extLst>
          </p:cNvPr>
          <p:cNvSpPr/>
          <p:nvPr/>
        </p:nvSpPr>
        <p:spPr>
          <a:xfrm>
            <a:off x="8032714" y="4993685"/>
            <a:ext cx="591669" cy="262024"/>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c 42">
            <a:extLst>
              <a:ext uri="{FF2B5EF4-FFF2-40B4-BE49-F238E27FC236}">
                <a16:creationId xmlns:a16="http://schemas.microsoft.com/office/drawing/2014/main" id="{0CC391C1-ABD1-BBE6-8227-A5A3841AAA8B}"/>
              </a:ext>
            </a:extLst>
          </p:cNvPr>
          <p:cNvSpPr/>
          <p:nvPr/>
        </p:nvSpPr>
        <p:spPr>
          <a:xfrm>
            <a:off x="7099086" y="5628756"/>
            <a:ext cx="1525297" cy="1177808"/>
          </a:xfrm>
          <a:prstGeom prst="arc">
            <a:avLst>
              <a:gd name="adj1" fmla="val 21305421"/>
              <a:gd name="adj2" fmla="val 11318279"/>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Arc 43">
            <a:extLst>
              <a:ext uri="{FF2B5EF4-FFF2-40B4-BE49-F238E27FC236}">
                <a16:creationId xmlns:a16="http://schemas.microsoft.com/office/drawing/2014/main" id="{DEB347FF-28D7-9080-A295-5795D5095E22}"/>
              </a:ext>
            </a:extLst>
          </p:cNvPr>
          <p:cNvSpPr/>
          <p:nvPr/>
        </p:nvSpPr>
        <p:spPr>
          <a:xfrm>
            <a:off x="7696533" y="5917671"/>
            <a:ext cx="336181" cy="370835"/>
          </a:xfrm>
          <a:prstGeom prst="arc">
            <a:avLst>
              <a:gd name="adj1" fmla="val 21305421"/>
              <a:gd name="adj2" fmla="val 11073793"/>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Arc 48">
            <a:extLst>
              <a:ext uri="{FF2B5EF4-FFF2-40B4-BE49-F238E27FC236}">
                <a16:creationId xmlns:a16="http://schemas.microsoft.com/office/drawing/2014/main" id="{0BE8ED14-5261-4AA4-510B-C7F62808F6EE}"/>
              </a:ext>
            </a:extLst>
          </p:cNvPr>
          <p:cNvSpPr/>
          <p:nvPr/>
        </p:nvSpPr>
        <p:spPr>
          <a:xfrm rot="10800000">
            <a:off x="7099086" y="4487036"/>
            <a:ext cx="1525297" cy="1177808"/>
          </a:xfrm>
          <a:prstGeom prst="arc">
            <a:avLst>
              <a:gd name="adj1" fmla="val 21305421"/>
              <a:gd name="adj2" fmla="val 3283930"/>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Arc 49">
            <a:extLst>
              <a:ext uri="{FF2B5EF4-FFF2-40B4-BE49-F238E27FC236}">
                <a16:creationId xmlns:a16="http://schemas.microsoft.com/office/drawing/2014/main" id="{A8AF126A-867F-A914-272D-CE8F2B050A73}"/>
              </a:ext>
            </a:extLst>
          </p:cNvPr>
          <p:cNvSpPr/>
          <p:nvPr/>
        </p:nvSpPr>
        <p:spPr>
          <a:xfrm rot="10800000">
            <a:off x="7092755" y="4497579"/>
            <a:ext cx="1525297" cy="1177808"/>
          </a:xfrm>
          <a:prstGeom prst="arc">
            <a:avLst>
              <a:gd name="adj1" fmla="val 7456766"/>
              <a:gd name="adj2" fmla="val 11032300"/>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Oval 50">
            <a:extLst>
              <a:ext uri="{FF2B5EF4-FFF2-40B4-BE49-F238E27FC236}">
                <a16:creationId xmlns:a16="http://schemas.microsoft.com/office/drawing/2014/main" id="{9F356B1A-DD98-F983-9483-2FC5CB83B4B4}"/>
              </a:ext>
            </a:extLst>
          </p:cNvPr>
          <p:cNvSpPr/>
          <p:nvPr/>
        </p:nvSpPr>
        <p:spPr>
          <a:xfrm>
            <a:off x="7487717" y="4486080"/>
            <a:ext cx="735371" cy="181166"/>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c 52">
            <a:extLst>
              <a:ext uri="{FF2B5EF4-FFF2-40B4-BE49-F238E27FC236}">
                <a16:creationId xmlns:a16="http://schemas.microsoft.com/office/drawing/2014/main" id="{614DF9BB-215E-DCEB-3ABC-D0D72EA75BC5}"/>
              </a:ext>
            </a:extLst>
          </p:cNvPr>
          <p:cNvSpPr/>
          <p:nvPr/>
        </p:nvSpPr>
        <p:spPr>
          <a:xfrm rot="10800000">
            <a:off x="7692386" y="4935658"/>
            <a:ext cx="336181" cy="370835"/>
          </a:xfrm>
          <a:prstGeom prst="arc">
            <a:avLst>
              <a:gd name="adj1" fmla="val 21305421"/>
              <a:gd name="adj2" fmla="val 11073793"/>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Oval 53">
            <a:extLst>
              <a:ext uri="{FF2B5EF4-FFF2-40B4-BE49-F238E27FC236}">
                <a16:creationId xmlns:a16="http://schemas.microsoft.com/office/drawing/2014/main" id="{05074ADC-34DD-27FB-A5DB-D8004301B710}"/>
              </a:ext>
            </a:extLst>
          </p:cNvPr>
          <p:cNvSpPr/>
          <p:nvPr/>
        </p:nvSpPr>
        <p:spPr>
          <a:xfrm>
            <a:off x="7487716" y="4240770"/>
            <a:ext cx="735371" cy="181166"/>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c 54">
            <a:extLst>
              <a:ext uri="{FF2B5EF4-FFF2-40B4-BE49-F238E27FC236}">
                <a16:creationId xmlns:a16="http://schemas.microsoft.com/office/drawing/2014/main" id="{CAEDC786-2B75-A970-3374-661D0EE26046}"/>
              </a:ext>
            </a:extLst>
          </p:cNvPr>
          <p:cNvSpPr/>
          <p:nvPr/>
        </p:nvSpPr>
        <p:spPr>
          <a:xfrm rot="10800000">
            <a:off x="7487715" y="3994257"/>
            <a:ext cx="735371" cy="625238"/>
          </a:xfrm>
          <a:prstGeom prst="arc">
            <a:avLst>
              <a:gd name="adj1" fmla="val 21305421"/>
              <a:gd name="adj2" fmla="val 11318279"/>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7" name="Straight Connector 76">
            <a:extLst>
              <a:ext uri="{FF2B5EF4-FFF2-40B4-BE49-F238E27FC236}">
                <a16:creationId xmlns:a16="http://schemas.microsoft.com/office/drawing/2014/main" id="{CE689DCD-A3CB-6255-6707-D4DEAD854B78}"/>
              </a:ext>
            </a:extLst>
          </p:cNvPr>
          <p:cNvCxnSpPr>
            <a:cxnSpLocks/>
            <a:stCxn id="67" idx="0"/>
          </p:cNvCxnSpPr>
          <p:nvPr/>
        </p:nvCxnSpPr>
        <p:spPr>
          <a:xfrm flipH="1" flipV="1">
            <a:off x="10396943" y="4987393"/>
            <a:ext cx="375807" cy="661431"/>
          </a:xfrm>
          <a:prstGeom prst="line">
            <a:avLst/>
          </a:prstGeom>
          <a:ln w="28575">
            <a:solidFill>
              <a:schemeClr val="accent4">
                <a:lumMod val="50000"/>
              </a:schemeClr>
            </a:solidFill>
          </a:ln>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752C781F-9D7E-8C34-1A8A-9A1828C4187D}"/>
              </a:ext>
            </a:extLst>
          </p:cNvPr>
          <p:cNvCxnSpPr>
            <a:cxnSpLocks/>
            <a:stCxn id="63" idx="0"/>
            <a:endCxn id="64" idx="0"/>
          </p:cNvCxnSpPr>
          <p:nvPr/>
        </p:nvCxnSpPr>
        <p:spPr>
          <a:xfrm flipV="1">
            <a:off x="9970951" y="4981095"/>
            <a:ext cx="435928" cy="672762"/>
          </a:xfrm>
          <a:prstGeom prst="line">
            <a:avLst/>
          </a:prstGeom>
          <a:ln w="28575">
            <a:solidFill>
              <a:schemeClr val="accent4">
                <a:lumMod val="50000"/>
              </a:schemeClr>
            </a:solidFill>
          </a:ln>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070D5409-D07C-142F-CDEE-8A3EB2B5F4E5}"/>
              </a:ext>
            </a:extLst>
          </p:cNvPr>
          <p:cNvCxnSpPr>
            <a:cxnSpLocks/>
            <a:stCxn id="66" idx="4"/>
            <a:endCxn id="67" idx="4"/>
          </p:cNvCxnSpPr>
          <p:nvPr/>
        </p:nvCxnSpPr>
        <p:spPr>
          <a:xfrm flipV="1">
            <a:off x="10410752" y="5744069"/>
            <a:ext cx="361998" cy="857181"/>
          </a:xfrm>
          <a:prstGeom prst="line">
            <a:avLst/>
          </a:prstGeom>
          <a:ln w="28575">
            <a:solidFill>
              <a:schemeClr val="accent4">
                <a:lumMod val="50000"/>
              </a:schemeClr>
            </a:solidFill>
          </a:ln>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31E20A5D-4B92-BDF2-2B4C-A73D25EE8E40}"/>
              </a:ext>
            </a:extLst>
          </p:cNvPr>
          <p:cNvCxnSpPr>
            <a:cxnSpLocks/>
            <a:endCxn id="63" idx="4"/>
          </p:cNvCxnSpPr>
          <p:nvPr/>
        </p:nvCxnSpPr>
        <p:spPr>
          <a:xfrm flipH="1" flipV="1">
            <a:off x="9970951" y="5749102"/>
            <a:ext cx="435935" cy="885804"/>
          </a:xfrm>
          <a:prstGeom prst="line">
            <a:avLst/>
          </a:prstGeom>
          <a:ln w="28575">
            <a:solidFill>
              <a:schemeClr val="accent4">
                <a:lumMod val="50000"/>
              </a:schemeClr>
            </a:solidFill>
          </a:ln>
        </p:spPr>
        <p:style>
          <a:lnRef idx="2">
            <a:schemeClr val="dk1"/>
          </a:lnRef>
          <a:fillRef idx="0">
            <a:schemeClr val="dk1"/>
          </a:fillRef>
          <a:effectRef idx="1">
            <a:schemeClr val="dk1"/>
          </a:effectRef>
          <a:fontRef idx="minor">
            <a:schemeClr val="tx1"/>
          </a:fontRef>
        </p:style>
      </p:cxnSp>
      <p:cxnSp>
        <p:nvCxnSpPr>
          <p:cNvPr id="58" name="Straight Arrow Connector 57">
            <a:extLst>
              <a:ext uri="{FF2B5EF4-FFF2-40B4-BE49-F238E27FC236}">
                <a16:creationId xmlns:a16="http://schemas.microsoft.com/office/drawing/2014/main" id="{7ECBDB22-68CA-E99A-A450-C54DCEC6A8E1}"/>
              </a:ext>
            </a:extLst>
          </p:cNvPr>
          <p:cNvCxnSpPr>
            <a:cxnSpLocks/>
          </p:cNvCxnSpPr>
          <p:nvPr/>
        </p:nvCxnSpPr>
        <p:spPr>
          <a:xfrm>
            <a:off x="8829993" y="5479817"/>
            <a:ext cx="78958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E00D165B-5C20-50C2-659A-3A68EAAD8DB4}"/>
                  </a:ext>
                </a:extLst>
              </p:cNvPr>
              <p:cNvSpPr txBox="1"/>
              <p:nvPr/>
            </p:nvSpPr>
            <p:spPr>
              <a:xfrm>
                <a:off x="8902728" y="5052151"/>
                <a:ext cx="55217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𝒩</m:t>
                          </m:r>
                        </m:e>
                        <m:sup>
                          <m:r>
                            <a:rPr lang="en-US" sz="2400" b="0" i="1" smtClean="0">
                              <a:latin typeface="Cambria Math" panose="02040503050406030204" pitchFamily="18" charset="0"/>
                            </a:rPr>
                            <m:t>1</m:t>
                          </m:r>
                        </m:sup>
                      </m:sSup>
                    </m:oMath>
                  </m:oMathPara>
                </a14:m>
                <a:endParaRPr lang="en-US" sz="2400"/>
              </a:p>
            </p:txBody>
          </p:sp>
        </mc:Choice>
        <mc:Fallback xmlns="">
          <p:sp>
            <p:nvSpPr>
              <p:cNvPr id="59" name="TextBox 58">
                <a:extLst>
                  <a:ext uri="{FF2B5EF4-FFF2-40B4-BE49-F238E27FC236}">
                    <a16:creationId xmlns:a16="http://schemas.microsoft.com/office/drawing/2014/main" id="{E00D165B-5C20-50C2-659A-3A68EAAD8DB4}"/>
                  </a:ext>
                </a:extLst>
              </p:cNvPr>
              <p:cNvSpPr txBox="1">
                <a:spLocks noRot="1" noChangeAspect="1" noMove="1" noResize="1" noEditPoints="1" noAdjustHandles="1" noChangeArrowheads="1" noChangeShapeType="1" noTextEdit="1"/>
              </p:cNvSpPr>
              <p:nvPr/>
            </p:nvSpPr>
            <p:spPr>
              <a:xfrm>
                <a:off x="8902728" y="5052151"/>
                <a:ext cx="552177" cy="461665"/>
              </a:xfrm>
              <a:prstGeom prst="rect">
                <a:avLst/>
              </a:prstGeom>
              <a:blipFill>
                <a:blip r:embed="rId12"/>
                <a:stretch>
                  <a:fillRect l="-2198" r="-7692"/>
                </a:stretch>
              </a:blipFill>
            </p:spPr>
            <p:txBody>
              <a:bodyPr/>
              <a:lstStyle/>
              <a:p>
                <a:r>
                  <a:rPr lang="en-US">
                    <a:noFill/>
                  </a:rPr>
                  <a:t> </a:t>
                </a:r>
              </a:p>
            </p:txBody>
          </p:sp>
        </mc:Fallback>
      </mc:AlternateContent>
      <p:cxnSp>
        <p:nvCxnSpPr>
          <p:cNvPr id="61" name="Straight Connector 60">
            <a:extLst>
              <a:ext uri="{FF2B5EF4-FFF2-40B4-BE49-F238E27FC236}">
                <a16:creationId xmlns:a16="http://schemas.microsoft.com/office/drawing/2014/main" id="{8F527669-2CC7-713B-AFDF-373586B2FB60}"/>
              </a:ext>
            </a:extLst>
          </p:cNvPr>
          <p:cNvCxnSpPr/>
          <p:nvPr/>
        </p:nvCxnSpPr>
        <p:spPr>
          <a:xfrm flipV="1">
            <a:off x="10406886" y="4353509"/>
            <a:ext cx="0" cy="682441"/>
          </a:xfrm>
          <a:prstGeom prst="line">
            <a:avLst/>
          </a:prstGeom>
          <a:ln w="28575">
            <a:solidFill>
              <a:schemeClr val="accent4">
                <a:lumMod val="50000"/>
              </a:schemeClr>
            </a:solidFill>
          </a:ln>
        </p:spPr>
        <p:style>
          <a:lnRef idx="2">
            <a:schemeClr val="dk1"/>
          </a:lnRef>
          <a:fillRef idx="0">
            <a:schemeClr val="dk1"/>
          </a:fillRef>
          <a:effectRef idx="1">
            <a:schemeClr val="dk1"/>
          </a:effectRef>
          <a:fontRef idx="minor">
            <a:schemeClr val="tx1"/>
          </a:fontRef>
        </p:style>
      </p:cxnSp>
      <p:sp>
        <p:nvSpPr>
          <p:cNvPr id="63" name="Oval 62">
            <a:extLst>
              <a:ext uri="{FF2B5EF4-FFF2-40B4-BE49-F238E27FC236}">
                <a16:creationId xmlns:a16="http://schemas.microsoft.com/office/drawing/2014/main" id="{D0B8E4BB-4A67-8BAC-5CCC-2697E9DE025E}"/>
              </a:ext>
            </a:extLst>
          </p:cNvPr>
          <p:cNvSpPr/>
          <p:nvPr/>
        </p:nvSpPr>
        <p:spPr>
          <a:xfrm>
            <a:off x="9906925" y="5653857"/>
            <a:ext cx="128052" cy="95245"/>
          </a:xfrm>
          <a:prstGeom prst="ellipse">
            <a:avLst/>
          </a:prstGeom>
          <a:solidFill>
            <a:schemeClr val="accent4">
              <a:lumMod val="5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B481A708-5B26-B078-535A-4578A75D5EB1}"/>
              </a:ext>
            </a:extLst>
          </p:cNvPr>
          <p:cNvSpPr/>
          <p:nvPr/>
        </p:nvSpPr>
        <p:spPr>
          <a:xfrm>
            <a:off x="10342853" y="4981095"/>
            <a:ext cx="128052" cy="95245"/>
          </a:xfrm>
          <a:prstGeom prst="ellipse">
            <a:avLst/>
          </a:prstGeom>
          <a:solidFill>
            <a:schemeClr val="accent4">
              <a:lumMod val="5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A61AA30C-443C-B6B2-F6BD-28B220DFE132}"/>
              </a:ext>
            </a:extLst>
          </p:cNvPr>
          <p:cNvSpPr/>
          <p:nvPr/>
        </p:nvSpPr>
        <p:spPr>
          <a:xfrm>
            <a:off x="10342853" y="4326856"/>
            <a:ext cx="128052" cy="95245"/>
          </a:xfrm>
          <a:prstGeom prst="ellipse">
            <a:avLst/>
          </a:prstGeom>
          <a:solidFill>
            <a:schemeClr val="accent4">
              <a:lumMod val="5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1A66E49C-4437-9250-80CC-21F2C51C55FC}"/>
              </a:ext>
            </a:extLst>
          </p:cNvPr>
          <p:cNvSpPr/>
          <p:nvPr/>
        </p:nvSpPr>
        <p:spPr>
          <a:xfrm rot="11045822">
            <a:off x="10343324" y="6601128"/>
            <a:ext cx="128052" cy="95245"/>
          </a:xfrm>
          <a:prstGeom prst="ellipse">
            <a:avLst/>
          </a:prstGeom>
          <a:solidFill>
            <a:schemeClr val="accent4">
              <a:lumMod val="5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362842E5-3ABC-661D-FB50-F5C31C6FE7B0}"/>
              </a:ext>
            </a:extLst>
          </p:cNvPr>
          <p:cNvSpPr/>
          <p:nvPr/>
        </p:nvSpPr>
        <p:spPr>
          <a:xfrm>
            <a:off x="10708724" y="5648824"/>
            <a:ext cx="128052" cy="95245"/>
          </a:xfrm>
          <a:prstGeom prst="ellipse">
            <a:avLst/>
          </a:prstGeom>
          <a:solidFill>
            <a:schemeClr val="accent4">
              <a:lumMod val="5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58063CC-C9FE-E20B-645B-6236B91A29DF}"/>
                  </a:ext>
                </a:extLst>
              </p:cNvPr>
              <p:cNvSpPr txBox="1"/>
              <p:nvPr/>
            </p:nvSpPr>
            <p:spPr>
              <a:xfrm>
                <a:off x="10632566" y="4596771"/>
                <a:ext cx="55217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𝑀</m:t>
                      </m:r>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𝒰</m:t>
                      </m:r>
                      <m:r>
                        <a:rPr lang="en-US" sz="2400" b="0" i="1" smtClean="0">
                          <a:latin typeface="Cambria Math" panose="02040503050406030204" pitchFamily="18" charset="0"/>
                        </a:rPr>
                        <m:t>)</m:t>
                      </m:r>
                    </m:oMath>
                  </m:oMathPara>
                </a14:m>
                <a:endParaRPr lang="en-US" sz="2400"/>
              </a:p>
            </p:txBody>
          </p:sp>
        </mc:Choice>
        <mc:Fallback xmlns="">
          <p:sp>
            <p:nvSpPr>
              <p:cNvPr id="29" name="TextBox 28">
                <a:extLst>
                  <a:ext uri="{FF2B5EF4-FFF2-40B4-BE49-F238E27FC236}">
                    <a16:creationId xmlns:a16="http://schemas.microsoft.com/office/drawing/2014/main" id="{E58063CC-C9FE-E20B-645B-6236B91A29DF}"/>
                  </a:ext>
                </a:extLst>
              </p:cNvPr>
              <p:cNvSpPr txBox="1">
                <a:spLocks noRot="1" noChangeAspect="1" noMove="1" noResize="1" noEditPoints="1" noAdjustHandles="1" noChangeArrowheads="1" noChangeShapeType="1" noTextEdit="1"/>
              </p:cNvSpPr>
              <p:nvPr/>
            </p:nvSpPr>
            <p:spPr>
              <a:xfrm>
                <a:off x="10632566" y="4596771"/>
                <a:ext cx="552177" cy="461665"/>
              </a:xfrm>
              <a:prstGeom prst="rect">
                <a:avLst/>
              </a:prstGeom>
              <a:blipFill>
                <a:blip r:embed="rId13"/>
                <a:stretch>
                  <a:fillRect l="-2198" r="-131868" b="-17105"/>
                </a:stretch>
              </a:blipFill>
            </p:spPr>
            <p:txBody>
              <a:bodyPr/>
              <a:lstStyle/>
              <a:p>
                <a:r>
                  <a:rPr lang="en-US">
                    <a:noFill/>
                  </a:rPr>
                  <a:t> </a:t>
                </a:r>
              </a:p>
            </p:txBody>
          </p:sp>
        </mc:Fallback>
      </mc:AlternateContent>
    </p:spTree>
    <p:extLst>
      <p:ext uri="{BB962C8B-B14F-4D97-AF65-F5344CB8AC3E}">
        <p14:creationId xmlns:p14="http://schemas.microsoft.com/office/powerpoint/2010/main" val="1175962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F9415-5C2C-142B-3FB4-78875FBFF037}"/>
              </a:ext>
            </a:extLst>
          </p:cNvPr>
          <p:cNvSpPr>
            <a:spLocks noGrp="1"/>
          </p:cNvSpPr>
          <p:nvPr>
            <p:ph type="title"/>
          </p:nvPr>
        </p:nvSpPr>
        <p:spPr/>
        <p:txBody>
          <a:bodyPr/>
          <a:lstStyle/>
          <a:p>
            <a:r>
              <a:rPr lang="en-US"/>
              <a:t>Any graph is a mapper graph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E5EEDD-2350-A34F-3529-935B770CD307}"/>
                  </a:ext>
                </a:extLst>
              </p:cNvPr>
              <p:cNvSpPr>
                <a:spLocks noGrp="1"/>
              </p:cNvSpPr>
              <p:nvPr>
                <p:ph idx="1"/>
              </p:nvPr>
            </p:nvSpPr>
            <p:spPr>
              <a:xfrm>
                <a:off x="838200" y="1825625"/>
                <a:ext cx="10515600" cy="1820824"/>
              </a:xfrm>
            </p:spPr>
            <p:txBody>
              <a:bodyPr/>
              <a:lstStyle/>
              <a:p>
                <a:pPr marL="0" indent="0">
                  <a:buNone/>
                </a:pPr>
                <a:r>
                  <a:rPr lang="en-US"/>
                  <a:t>Theorem. Let </a:t>
                </a:r>
                <a14:m>
                  <m:oMath xmlns:m="http://schemas.openxmlformats.org/officeDocument/2006/math">
                    <m:r>
                      <a:rPr lang="en-US" b="0" i="1" smtClean="0">
                        <a:latin typeface="Cambria Math" panose="02040503050406030204" pitchFamily="18" charset="0"/>
                      </a:rPr>
                      <m:t>𝑋</m:t>
                    </m:r>
                  </m:oMath>
                </a14:m>
                <a:r>
                  <a:rPr lang="en-US"/>
                  <a:t> be a set of points. If </a:t>
                </a:r>
                <a14:m>
                  <m:oMath xmlns:m="http://schemas.openxmlformats.org/officeDocument/2006/math">
                    <m:r>
                      <a:rPr lang="en-US" b="0" i="1" smtClean="0">
                        <a:latin typeface="Cambria Math" panose="02040503050406030204" pitchFamily="18" charset="0"/>
                      </a:rPr>
                      <m:t>𝐺</m:t>
                    </m:r>
                  </m:oMath>
                </a14:m>
                <a:r>
                  <a:rPr lang="en-US"/>
                  <a:t> is a graph with edge set </a:t>
                </a:r>
                <a14:m>
                  <m:oMath xmlns:m="http://schemas.openxmlformats.org/officeDocument/2006/math">
                    <m:r>
                      <a:rPr lang="en-US" b="0" i="1" smtClean="0">
                        <a:latin typeface="Cambria Math" panose="02040503050406030204" pitchFamily="18" charset="0"/>
                      </a:rPr>
                      <m:t>𝐸</m:t>
                    </m:r>
                  </m:oMath>
                </a14:m>
                <a:r>
                  <a:rPr lang="en-US"/>
                  <a:t> and isolated vertex set </a:t>
                </a:r>
                <a14:m>
                  <m:oMath xmlns:m="http://schemas.openxmlformats.org/officeDocument/2006/math">
                    <m:r>
                      <a:rPr lang="en-US" b="0" i="1" smtClean="0">
                        <a:latin typeface="Cambria Math" panose="02040503050406030204" pitchFamily="18" charset="0"/>
                      </a:rPr>
                      <m:t>𝐼</m:t>
                    </m:r>
                  </m:oMath>
                </a14:m>
                <a:r>
                  <a:rPr lang="en-US"/>
                  <a:t> such that </a:t>
                </a:r>
                <a14:m>
                  <m:oMath xmlns:m="http://schemas.openxmlformats.org/officeDocument/2006/math">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X</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𝐸</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𝐼</m:t>
                        </m:r>
                      </m:e>
                    </m:d>
                  </m:oMath>
                </a14:m>
                <a:r>
                  <a:rPr lang="en-US"/>
                  <a:t>, then there exists a collection </a:t>
                </a:r>
                <a14:m>
                  <m:oMath xmlns:m="http://schemas.openxmlformats.org/officeDocument/2006/math">
                    <m:r>
                      <a:rPr lang="en-US" b="0" i="1" smtClean="0">
                        <a:latin typeface="Cambria Math" panose="02040503050406030204" pitchFamily="18" charset="0"/>
                      </a:rPr>
                      <m:t>𝒞</m:t>
                    </m:r>
                  </m:oMath>
                </a14:m>
                <a:r>
                  <a:rPr lang="en-US"/>
                  <a:t> of convex sets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3</m:t>
                        </m:r>
                      </m:sup>
                    </m:sSup>
                  </m:oMath>
                </a14:m>
                <a:r>
                  <a:rPr lang="en-US"/>
                  <a:t> and a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3</m:t>
                        </m:r>
                      </m:sup>
                    </m:sSup>
                  </m:oMath>
                </a14:m>
                <a:r>
                  <a:rPr lang="en-US"/>
                  <a:t> such that the mapper graph </a:t>
                </a:r>
                <a14:m>
                  <m:oMath xmlns:m="http://schemas.openxmlformats.org/officeDocument/2006/math">
                    <m:r>
                      <a:rPr lang="en-US" b="0" i="1" smtClean="0">
                        <a:latin typeface="Cambria Math" panose="02040503050406030204" pitchFamily="18" charset="0"/>
                      </a:rPr>
                      <m:t>𝑀</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𝒞</m:t>
                        </m:r>
                      </m:e>
                    </m:d>
                  </m:oMath>
                </a14:m>
                <a:r>
                  <a:rPr lang="en-US"/>
                  <a:t> with trivial clustering is isomorphic to </a:t>
                </a:r>
                <a14:m>
                  <m:oMath xmlns:m="http://schemas.openxmlformats.org/officeDocument/2006/math">
                    <m:r>
                      <a:rPr lang="en-US" b="0" i="1" smtClean="0">
                        <a:latin typeface="Cambria Math" panose="02040503050406030204" pitchFamily="18" charset="0"/>
                      </a:rPr>
                      <m:t>𝐺</m:t>
                    </m:r>
                  </m:oMath>
                </a14:m>
                <a:r>
                  <a:rPr lang="en-US"/>
                  <a:t>.</a:t>
                </a:r>
              </a:p>
            </p:txBody>
          </p:sp>
        </mc:Choice>
        <mc:Fallback xmlns="">
          <p:sp>
            <p:nvSpPr>
              <p:cNvPr id="3" name="Content Placeholder 2">
                <a:extLst>
                  <a:ext uri="{FF2B5EF4-FFF2-40B4-BE49-F238E27FC236}">
                    <a16:creationId xmlns:a16="http://schemas.microsoft.com/office/drawing/2014/main" id="{D7E5EEDD-2350-A34F-3529-935B770CD307}"/>
                  </a:ext>
                </a:extLst>
              </p:cNvPr>
              <p:cNvSpPr>
                <a:spLocks noGrp="1" noRot="1" noChangeAspect="1" noMove="1" noResize="1" noEditPoints="1" noAdjustHandles="1" noChangeArrowheads="1" noChangeShapeType="1" noTextEdit="1"/>
              </p:cNvSpPr>
              <p:nvPr>
                <p:ph idx="1"/>
              </p:nvPr>
            </p:nvSpPr>
            <p:spPr>
              <a:xfrm>
                <a:off x="838200" y="1825625"/>
                <a:ext cx="10515600" cy="1820824"/>
              </a:xfrm>
              <a:blipFill>
                <a:blip r:embed="rId2"/>
                <a:stretch>
                  <a:fillRect l="-1217" t="-535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77CF296-7B35-FE2D-5A83-9A5AA8BF4741}"/>
              </a:ext>
            </a:extLst>
          </p:cNvPr>
          <p:cNvSpPr txBox="1"/>
          <p:nvPr/>
        </p:nvSpPr>
        <p:spPr>
          <a:xfrm>
            <a:off x="0" y="6208963"/>
            <a:ext cx="6962586" cy="523220"/>
          </a:xfrm>
          <a:prstGeom prst="rect">
            <a:avLst/>
          </a:prstGeom>
          <a:noFill/>
        </p:spPr>
        <p:txBody>
          <a:bodyPr wrap="square" rtlCol="0">
            <a:spAutoFit/>
          </a:bodyPr>
          <a:lstStyle/>
          <a:p>
            <a:r>
              <a:rPr lang="en-US" sz="1400"/>
              <a:t>Enrique G Alvarado, Robin Belton, Kang-Ju Lee, Sourabh Palande, Sarah Percival, Emilie </a:t>
            </a:r>
            <a:r>
              <a:rPr lang="en-US" sz="1400" err="1"/>
              <a:t>Purvine</a:t>
            </a:r>
            <a:r>
              <a:rPr lang="en-US" sz="1400"/>
              <a:t>, and Sarah </a:t>
            </a:r>
            <a:r>
              <a:rPr lang="en-US" sz="1400" err="1"/>
              <a:t>Tymochko</a:t>
            </a:r>
            <a:r>
              <a:rPr lang="en-US" sz="1400"/>
              <a:t>. Any graph is a mapper graph, 2024.</a:t>
            </a:r>
          </a:p>
        </p:txBody>
      </p:sp>
    </p:spTree>
    <p:extLst>
      <p:ext uri="{BB962C8B-B14F-4D97-AF65-F5344CB8AC3E}">
        <p14:creationId xmlns:p14="http://schemas.microsoft.com/office/powerpoint/2010/main" val="32235147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TotalTime>
  <Words>1169</Words>
  <Application>Microsoft Macintosh PowerPoint</Application>
  <PresentationFormat>Widescreen</PresentationFormat>
  <Paragraphs>158</Paragraphs>
  <Slides>38</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Aptos</vt:lpstr>
      <vt:lpstr>Aptos Display</vt:lpstr>
      <vt:lpstr>Arial</vt:lpstr>
      <vt:lpstr>Assistant</vt:lpstr>
      <vt:lpstr>Calibri</vt:lpstr>
      <vt:lpstr>Cambria Math</vt:lpstr>
      <vt:lpstr>Office Theme</vt:lpstr>
      <vt:lpstr>Mapper!</vt:lpstr>
      <vt:lpstr>Outline</vt:lpstr>
      <vt:lpstr>Mapper</vt:lpstr>
      <vt:lpstr>Mapper</vt:lpstr>
      <vt:lpstr>Mapper</vt:lpstr>
      <vt:lpstr>Mapper</vt:lpstr>
      <vt:lpstr>Mapper</vt:lpstr>
      <vt:lpstr>Mapper</vt:lpstr>
      <vt:lpstr>Any graph is a mapper graph</vt:lpstr>
      <vt:lpstr>Any graph is a mapper graph</vt:lpstr>
      <vt:lpstr>Any graph is a mapper graph</vt:lpstr>
      <vt:lpstr>Any graph is a mapper graph</vt:lpstr>
      <vt:lpstr>New questions</vt:lpstr>
      <vt:lpstr>New questions</vt:lpstr>
      <vt:lpstr>Convex sets</vt:lpstr>
      <vt:lpstr>PowerPoint Presentation</vt:lpstr>
      <vt:lpstr>PowerPoint Presentation</vt:lpstr>
      <vt:lpstr>Output: convex sets in            whose nerve is G</vt:lpstr>
      <vt:lpstr>Step 1: preprocessing</vt:lpstr>
      <vt:lpstr>Step 2: planarity check</vt:lpstr>
      <vt:lpstr>Step 3: MDS embedding</vt:lpstr>
      <vt:lpstr>Step 4: optimization</vt:lpstr>
      <vt:lpstr>(Step 5: projection to 3D)</vt:lpstr>
      <vt:lpstr>Step 6: nerve computation</vt:lpstr>
      <vt:lpstr>Step 7: verification</vt:lpstr>
      <vt:lpstr>PowerPoint Presentation</vt:lpstr>
      <vt:lpstr>PowerPoint Presentation</vt:lpstr>
      <vt:lpstr>(Step 8: extras)</vt:lpstr>
      <vt:lpstr>PowerPoint Presentation</vt:lpstr>
      <vt:lpstr>PowerPoint Presentation</vt:lpstr>
      <vt:lpstr>Limitations</vt:lpstr>
      <vt:lpstr>Mapper’s Probability Space on a Line</vt:lpstr>
      <vt:lpstr>The Triangle Example</vt:lpstr>
      <vt:lpstr>Varying parameters</vt:lpstr>
      <vt:lpstr>Looking at DBScan</vt:lpstr>
      <vt:lpstr>Extending our Analysis</vt:lpstr>
      <vt:lpstr>Further Research</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enrique a</dc:creator>
  <cp:lastModifiedBy>enrique a</cp:lastModifiedBy>
  <cp:revision>1</cp:revision>
  <dcterms:created xsi:type="dcterms:W3CDTF">2024-12-18T04:17:44Z</dcterms:created>
  <dcterms:modified xsi:type="dcterms:W3CDTF">2024-12-18T04:51:02Z</dcterms:modified>
</cp:coreProperties>
</file>